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308" autoAdjust="0"/>
  </p:normalViewPr>
  <p:slideViewPr>
    <p:cSldViewPr snapToGrid="0" snapToObjects="1">
      <p:cViewPr varScale="1">
        <p:scale>
          <a:sx n="105" d="100"/>
          <a:sy n="105" d="100"/>
        </p:scale>
        <p:origin x="1080" y="7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DBC965-2F79-5149-9E24-5930BC71B19A}" type="datetimeFigureOut">
              <a:rPr kumimoji="1" lang="zh-CN" altLang="en-US" smtClean="0"/>
              <a:t>2015/11/20</a:t>
            </a:fld>
            <a:endParaRPr kumimoji="1"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125D5C-FE4D-804F-8D5B-87C3293A8435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6851431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125D5C-FE4D-804F-8D5B-87C3293A8435}" type="slidenum">
              <a:rPr kumimoji="1" lang="zh-CN" altLang="en-US" smtClean="0"/>
              <a:t>1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9918188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zh-CN" altLang="en-US" smtClean="0"/>
              <a:t>单击此处编辑母版副标题样式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42C58-BC54-4D2E-BCCD-9C0191E2AB4A}" type="datetime1">
              <a:rPr kumimoji="1" lang="zh-CN" altLang="en-US" smtClean="0"/>
              <a:t>2015/11/20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B75A9-AB75-6C43-941C-3FA075984328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41678716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B707A-8806-4EFC-AEF3-1680C6C46239}" type="datetime1">
              <a:rPr kumimoji="1" lang="zh-CN" altLang="en-US" smtClean="0"/>
              <a:t>2015/11/20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B75A9-AB75-6C43-941C-3FA075984328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487379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E08BF-A730-4020-AF87-2CB734AD3A51}" type="datetime1">
              <a:rPr kumimoji="1" lang="zh-CN" altLang="en-US" smtClean="0"/>
              <a:t>2015/11/20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B75A9-AB75-6C43-941C-3FA075984328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5286752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5D073-1DAD-4A57-9DF4-F340BFF17AFF}" type="datetime1">
              <a:rPr kumimoji="1" lang="zh-CN" altLang="en-US" smtClean="0"/>
              <a:t>2015/11/20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B75A9-AB75-6C43-941C-3FA075984328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864870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5C02F-4D7D-4E9B-AA39-9068437F52F4}" type="datetime1">
              <a:rPr kumimoji="1" lang="zh-CN" altLang="en-US" smtClean="0"/>
              <a:t>2015/11/20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B75A9-AB75-6C43-941C-3FA075984328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0031410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9658C-3249-4B3B-95BE-CB396E4E2D5B}" type="datetime1">
              <a:rPr kumimoji="1" lang="zh-CN" altLang="en-US" smtClean="0"/>
              <a:t>2015/11/20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B75A9-AB75-6C43-941C-3FA075984328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634403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9D993-324B-4670-AF65-584AF29DC7DB}" type="datetime1">
              <a:rPr kumimoji="1" lang="zh-CN" altLang="en-US" smtClean="0"/>
              <a:t>2015/11/20</a:t>
            </a:fld>
            <a:endParaRPr kumimoji="1"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幻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B75A9-AB75-6C43-941C-3FA075984328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616775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6B939-2DD7-4EF5-92CB-E4FD398423E4}" type="datetime1">
              <a:rPr kumimoji="1" lang="zh-CN" altLang="en-US" smtClean="0"/>
              <a:t>2015/11/20</a:t>
            </a:fld>
            <a:endParaRPr kumimoji="1"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B75A9-AB75-6C43-941C-3FA075984328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7217536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06412-277F-4C65-AFAD-94379F3F36D7}" type="datetime1">
              <a:rPr kumimoji="1" lang="zh-CN" altLang="en-US" smtClean="0"/>
              <a:t>2015/11/20</a:t>
            </a:fld>
            <a:endParaRPr kumimoji="1"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B75A9-AB75-6C43-941C-3FA075984328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5891943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61FFB-0458-47D6-AA02-887BBD9E7D49}" type="datetime1">
              <a:rPr kumimoji="1" lang="zh-CN" altLang="en-US" smtClean="0"/>
              <a:t>2015/11/20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B75A9-AB75-6C43-941C-3FA075984328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2921029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578D6-C3CA-4CBA-8E02-AF447CCE4A5F}" type="datetime1">
              <a:rPr kumimoji="1" lang="zh-CN" altLang="en-US" smtClean="0"/>
              <a:t>2015/11/20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B75A9-AB75-6C43-941C-3FA075984328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2184527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DB0C4B-AE22-4232-9DA1-52149B584F85}" type="datetime1">
              <a:rPr kumimoji="1" lang="zh-CN" altLang="en-US" smtClean="0"/>
              <a:t>2015/11/20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FB75A9-AB75-6C43-941C-3FA075984328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42822498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244219" y="1365259"/>
            <a:ext cx="8280656" cy="1701791"/>
          </a:xfrm>
        </p:spPr>
        <p:txBody>
          <a:bodyPr>
            <a:noAutofit/>
          </a:bodyPr>
          <a:lstStyle/>
          <a:p>
            <a:r>
              <a:rPr lang="en-US" altLang="zh-CN" sz="3600" b="1" dirty="0"/>
              <a:t>Detection of Forest Disturbances </a:t>
            </a:r>
            <a:r>
              <a:rPr lang="en-US" altLang="zh-CN" sz="3600" b="1" dirty="0" smtClean="0"/>
              <a:t>Using </a:t>
            </a:r>
            <a:br>
              <a:rPr lang="en-US" altLang="zh-CN" sz="3600" b="1" dirty="0" smtClean="0"/>
            </a:br>
            <a:r>
              <a:rPr lang="en-US" altLang="zh-CN" sz="3600" b="1" dirty="0" smtClean="0"/>
              <a:t>Remote </a:t>
            </a:r>
            <a:r>
              <a:rPr lang="en-US" altLang="zh-CN" sz="3600" b="1" dirty="0"/>
              <a:t>Sensing </a:t>
            </a:r>
            <a:r>
              <a:rPr lang="en-US" altLang="zh-CN" sz="3600" b="1" dirty="0" smtClean="0"/>
              <a:t>Data</a:t>
            </a:r>
            <a:endParaRPr kumimoji="1" lang="zh-CN" altLang="en-US" sz="2800" dirty="0"/>
          </a:p>
        </p:txBody>
      </p:sp>
      <p:sp>
        <p:nvSpPr>
          <p:cNvPr id="6" name="Rectangle 5"/>
          <p:cNvSpPr/>
          <p:nvPr/>
        </p:nvSpPr>
        <p:spPr>
          <a:xfrm>
            <a:off x="3751102" y="4006334"/>
            <a:ext cx="164179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en-US" altLang="zh-CN" sz="2400" b="1" dirty="0" err="1">
                <a:latin typeface="Vrinda" panose="020B0502040204020203" pitchFamily="34" charset="0"/>
                <a:cs typeface="Vrinda" panose="020B0502040204020203" pitchFamily="34" charset="0"/>
              </a:rPr>
              <a:t>Xiaoyi</a:t>
            </a:r>
            <a:r>
              <a:rPr kumimoji="1" lang="en-US" altLang="zh-CN" sz="2400" b="1" dirty="0">
                <a:latin typeface="Vrinda" panose="020B0502040204020203" pitchFamily="34" charset="0"/>
                <a:cs typeface="Vrinda" panose="020B0502040204020203" pitchFamily="34" charset="0"/>
              </a:rPr>
              <a:t> Guo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B75A9-AB75-6C43-941C-3FA075984328}" type="slidenum">
              <a:rPr kumimoji="1" lang="zh-CN" altLang="en-US" smtClean="0"/>
              <a:t>1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052000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办公室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办公室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主题">
  <a:themeElements>
    <a:clrScheme name="办公室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办公室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492</TotalTime>
  <Words>9</Words>
  <Application>Microsoft Office PowerPoint</Application>
  <PresentationFormat>全屏显示(4:3)</PresentationFormat>
  <Paragraphs>4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6" baseType="lpstr">
      <vt:lpstr>宋体</vt:lpstr>
      <vt:lpstr>Arial</vt:lpstr>
      <vt:lpstr>Calibri</vt:lpstr>
      <vt:lpstr>Vrinda</vt:lpstr>
      <vt:lpstr>Office 主题</vt:lpstr>
      <vt:lpstr>Detection of Forest Disturbances Using  Remote Sensing Data</vt:lpstr>
    </vt:vector>
  </TitlesOfParts>
  <Company>NENU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Detection of Forest Disturbances of the Appalachian Mountain Regions Using Multi-sensor Remote Sensing Data </dc:title>
  <dc:creator>X. Y. Guo</dc:creator>
  <cp:lastModifiedBy>Administrator</cp:lastModifiedBy>
  <cp:revision>250</cp:revision>
  <dcterms:created xsi:type="dcterms:W3CDTF">2015-02-18T17:37:51Z</dcterms:created>
  <dcterms:modified xsi:type="dcterms:W3CDTF">2015-11-20T04:43:52Z</dcterms:modified>
</cp:coreProperties>
</file>