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08" autoAdjust="0"/>
  </p:normalViewPr>
  <p:slideViewPr>
    <p:cSldViewPr snapToGrid="0" snapToObjects="1">
      <p:cViewPr varScale="1">
        <p:scale>
          <a:sx n="105" d="100"/>
          <a:sy n="105" d="100"/>
        </p:scale>
        <p:origin x="108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C965-2F79-5149-9E24-5930BC71B19A}" type="datetimeFigureOut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25D5C-FE4D-804F-8D5B-87C3293A843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514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25D5C-FE4D-804F-8D5B-87C3293A8435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181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2C58-BC54-4D2E-BCCD-9C0191E2AB4A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87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707A-8806-4EFC-AEF3-1680C6C46239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8737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08BF-A730-4020-AF87-2CB734AD3A51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867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D073-1DAD-4A57-9DF4-F340BFF17AFF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48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5C02F-4D7D-4E9B-AA39-9068437F52F4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314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658C-3249-4B3B-95BE-CB396E4E2D5B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44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993-324B-4670-AF65-584AF29DC7DB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677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B939-2DD7-4EF5-92CB-E4FD398423E4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175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6412-277F-4C65-AFAD-94379F3F36D7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8919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1FFB-0458-47D6-AA02-887BBD9E7D49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210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78D6-C3CA-4CBA-8E02-AF447CCE4A5F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1845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0C4B-AE22-4232-9DA1-52149B584F85}" type="datetime1">
              <a:rPr kumimoji="1" lang="zh-CN" altLang="en-US" smtClean="0"/>
              <a:t>2015/11/20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B75A9-AB75-6C43-941C-3FA075984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224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4219" y="1365259"/>
            <a:ext cx="8280656" cy="1701791"/>
          </a:xfrm>
        </p:spPr>
        <p:txBody>
          <a:bodyPr>
            <a:noAutofit/>
          </a:bodyPr>
          <a:lstStyle/>
          <a:p>
            <a:r>
              <a:rPr lang="en-US" altLang="zh-CN" sz="3600" b="1" dirty="0"/>
              <a:t>Detection of Forest Disturbances </a:t>
            </a:r>
            <a:r>
              <a:rPr lang="en-US" altLang="zh-CN" sz="3600" b="1" dirty="0" smtClean="0"/>
              <a:t>Using 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Remote </a:t>
            </a:r>
            <a:r>
              <a:rPr lang="en-US" altLang="zh-CN" sz="3600" b="1" dirty="0"/>
              <a:t>Sensing </a:t>
            </a:r>
            <a:r>
              <a:rPr lang="en-US" altLang="zh-CN" sz="3600" b="1" dirty="0" smtClean="0"/>
              <a:t>Data</a:t>
            </a:r>
            <a:endParaRPr kumimoji="1" lang="zh-CN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751102" y="4006334"/>
            <a:ext cx="1641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err="1">
                <a:latin typeface="Vrinda" panose="020B0502040204020203" pitchFamily="34" charset="0"/>
                <a:cs typeface="Vrinda" panose="020B0502040204020203" pitchFamily="34" charset="0"/>
              </a:rPr>
              <a:t>Xiaoyi</a:t>
            </a:r>
            <a:r>
              <a:rPr kumimoji="1" lang="en-US" altLang="zh-CN" sz="2400" b="1" dirty="0">
                <a:latin typeface="Vrinda" panose="020B0502040204020203" pitchFamily="34" charset="0"/>
                <a:cs typeface="Vrinda" panose="020B0502040204020203" pitchFamily="34" charset="0"/>
              </a:rPr>
              <a:t> Guo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75A9-AB75-6C43-941C-3FA075984328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5200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9</Words>
  <Application>Microsoft Office PowerPoint</Application>
  <PresentationFormat>全屏显示(4:3)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Vrinda</vt:lpstr>
      <vt:lpstr>Office 主题</vt:lpstr>
      <vt:lpstr>Detection of Forest Disturbances Using  Remote Sensing Data</vt:lpstr>
    </vt:vector>
  </TitlesOfParts>
  <Company>NENU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Detection of Forest Disturbances of the Appalachian Mountain Regions Using Multi-sensor Remote Sensing Data </dc:title>
  <dc:creator>X. Y. Guo</dc:creator>
  <cp:lastModifiedBy>Administrator</cp:lastModifiedBy>
  <cp:revision>250</cp:revision>
  <dcterms:created xsi:type="dcterms:W3CDTF">2015-02-18T17:37:51Z</dcterms:created>
  <dcterms:modified xsi:type="dcterms:W3CDTF">2015-11-20T04:43:52Z</dcterms:modified>
</cp:coreProperties>
</file>