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5" r:id="rId2"/>
  </p:sldIdLst>
  <p:sldSz cx="9144000" cy="6858000" type="screen4x3"/>
  <p:notesSz cx="700405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3CF0"/>
    <a:srgbClr val="00B700"/>
    <a:srgbClr val="102E40"/>
    <a:srgbClr val="00330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32" autoAdjust="0"/>
  </p:normalViewPr>
  <p:slideViewPr>
    <p:cSldViewPr>
      <p:cViewPr>
        <p:scale>
          <a:sx n="76" d="100"/>
          <a:sy n="76" d="100"/>
        </p:scale>
        <p:origin x="-2730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r">
              <a:defRPr sz="1200"/>
            </a:lvl1pPr>
          </a:lstStyle>
          <a:p>
            <a:fld id="{932D95A2-FC1C-4E52-B019-C0A377BD6694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341" y="8829967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r">
              <a:defRPr sz="1200"/>
            </a:lvl1pPr>
          </a:lstStyle>
          <a:p>
            <a:fld id="{E8D3B81A-BA69-4300-8375-045E61AF8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683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E7E3D-74F3-1344-B4BB-B41D2BDE4A12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6425"/>
            <a:ext cx="5603875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82967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35768-EDD6-4149-A0EF-490223AC2B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14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296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966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469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364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899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873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081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854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095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893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089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C4D65-A3C4-4346-B332-046AAB7EAD3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32053-FEC2-410D-8ABE-43A86245B8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358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654"/>
          <a:stretch/>
        </p:blipFill>
        <p:spPr bwMode="auto">
          <a:xfrm>
            <a:off x="-1" y="0"/>
            <a:ext cx="55626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73420" y="25400"/>
            <a:ext cx="35705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sz="2800" b="1" dirty="0">
                <a:latin typeface="Helvetica"/>
                <a:cs typeface="Helvetica"/>
              </a:rPr>
              <a:t>Fostering prescient thinking through Science-Stakeholder </a:t>
            </a:r>
            <a:r>
              <a:rPr lang="en-US" sz="2800" b="1" dirty="0" smtClean="0">
                <a:latin typeface="Helvetica"/>
                <a:cs typeface="Helvetica"/>
              </a:rPr>
              <a:t>Partnerships</a:t>
            </a:r>
          </a:p>
          <a:p>
            <a:endParaRPr lang="en-US" sz="3200" dirty="0" smtClean="0"/>
          </a:p>
          <a:p>
            <a:r>
              <a:rPr lang="en-US" sz="3200" dirty="0" smtClean="0"/>
              <a:t>Jonathan Thompson</a:t>
            </a:r>
            <a:endParaRPr lang="en-US" sz="3200" dirty="0"/>
          </a:p>
          <a:p>
            <a:endParaRPr lang="en-US" dirty="0"/>
          </a:p>
        </p:txBody>
      </p:sp>
      <p:pic>
        <p:nvPicPr>
          <p:cNvPr id="8" name="Picture 2" descr="Q:\02_Final_Outputs\InDesign_Outputs\Links\HF_logo ne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429000"/>
            <a:ext cx="1752600" cy="1706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62599" y="5135565"/>
            <a:ext cx="358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Joint Sino-US Workshop </a:t>
            </a:r>
          </a:p>
          <a:p>
            <a:pPr algn="ctr"/>
            <a:r>
              <a:rPr lang="en-US" sz="2400" b="1" dirty="0"/>
              <a:t>on Forest, Soil, and Landscape </a:t>
            </a:r>
            <a:r>
              <a:rPr lang="en-US" sz="2400" b="1" dirty="0" smtClean="0"/>
              <a:t>Modeling</a:t>
            </a:r>
          </a:p>
          <a:p>
            <a:pPr algn="ctr"/>
            <a:r>
              <a:rPr lang="en-US" sz="2400" b="1" dirty="0" smtClean="0"/>
              <a:t>June, 2015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29208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2648</TotalTime>
  <Words>22</Words>
  <Application>Microsoft Office PowerPoint</Application>
  <PresentationFormat>全屏显示(4:3)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幻灯片 1</vt:lpstr>
    </vt:vector>
  </TitlesOfParts>
  <Company>Harvard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Lush Photo</dc:title>
  <dc:creator>FASDSM</dc:creator>
  <cp:lastModifiedBy>Administrator</cp:lastModifiedBy>
  <cp:revision>124</cp:revision>
  <cp:lastPrinted>2013-12-10T14:34:28Z</cp:lastPrinted>
  <dcterms:created xsi:type="dcterms:W3CDTF">2013-12-06T20:57:30Z</dcterms:created>
  <dcterms:modified xsi:type="dcterms:W3CDTF">2015-10-05T15:01:27Z</dcterms:modified>
</cp:coreProperties>
</file>