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3CF0"/>
    <a:srgbClr val="00B700"/>
    <a:srgbClr val="102E40"/>
    <a:srgbClr val="0033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>
        <p:scale>
          <a:sx n="76" d="100"/>
          <a:sy n="76" d="100"/>
        </p:scale>
        <p:origin x="-273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932D95A2-FC1C-4E52-B019-C0A377BD6694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E8D3B81A-BA69-4300-8375-045E61AF8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83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E7E3D-74F3-1344-B4BB-B41D2BDE4A12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6425"/>
            <a:ext cx="5603875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35768-EDD6-4149-A0EF-490223AC2B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14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96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66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6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64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99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73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81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54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095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93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089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4D65-A3C4-4346-B332-046AAB7EAD3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32053-FEC2-410D-8ABE-43A86245B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58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654"/>
          <a:stretch/>
        </p:blipFill>
        <p:spPr bwMode="auto">
          <a:xfrm>
            <a:off x="-1" y="0"/>
            <a:ext cx="55626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73420" y="25400"/>
            <a:ext cx="3570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dirty="0">
                <a:latin typeface="Helvetica"/>
                <a:cs typeface="Helvetica"/>
              </a:rPr>
              <a:t>Fostering prescient thinking through Science-Stakeholder </a:t>
            </a:r>
            <a:r>
              <a:rPr lang="en-US" sz="2800" b="1" dirty="0" smtClean="0">
                <a:latin typeface="Helvetica"/>
                <a:cs typeface="Helvetica"/>
              </a:rPr>
              <a:t>Partnerships</a:t>
            </a:r>
          </a:p>
          <a:p>
            <a:endParaRPr lang="en-US" sz="3200" dirty="0" smtClean="0"/>
          </a:p>
          <a:p>
            <a:r>
              <a:rPr lang="en-US" sz="3200" dirty="0" smtClean="0"/>
              <a:t>Jonathan Thompson</a:t>
            </a:r>
            <a:endParaRPr lang="en-US" sz="3200" dirty="0"/>
          </a:p>
          <a:p>
            <a:endParaRPr lang="en-US" dirty="0"/>
          </a:p>
        </p:txBody>
      </p:sp>
      <p:pic>
        <p:nvPicPr>
          <p:cNvPr id="8" name="Picture 2" descr="Q:\02_Final_Outputs\InDesign_Outputs\Links\HF_logo 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1752600" cy="170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599" y="5135565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Joint Sino-US Workshop </a:t>
            </a:r>
          </a:p>
          <a:p>
            <a:pPr algn="ctr"/>
            <a:r>
              <a:rPr lang="en-US" sz="2400" b="1" dirty="0"/>
              <a:t>on Forest, Soil, and Landscape </a:t>
            </a:r>
            <a:r>
              <a:rPr lang="en-US" sz="2400" b="1" dirty="0" smtClean="0"/>
              <a:t>Modeling</a:t>
            </a:r>
          </a:p>
          <a:p>
            <a:pPr algn="ctr"/>
            <a:r>
              <a:rPr lang="en-US" sz="2400" b="1" dirty="0" smtClean="0"/>
              <a:t>June, 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208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22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Lush Photo</dc:title>
  <dc:creator>FASDSM</dc:creator>
  <cp:lastModifiedBy>Administrator</cp:lastModifiedBy>
  <cp:revision>124</cp:revision>
  <cp:lastPrinted>2013-12-10T14:34:28Z</cp:lastPrinted>
  <dcterms:created xsi:type="dcterms:W3CDTF">2013-12-06T20:57:30Z</dcterms:created>
  <dcterms:modified xsi:type="dcterms:W3CDTF">2015-10-05T15:01:27Z</dcterms:modified>
</cp:coreProperties>
</file>