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sldIdLst>
    <p:sldId id="275" r:id="rId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44" autoAdjust="0"/>
    <p:restoredTop sz="69481" autoAdjust="0"/>
  </p:normalViewPr>
  <p:slideViewPr>
    <p:cSldViewPr>
      <p:cViewPr varScale="1">
        <p:scale>
          <a:sx n="77" d="100"/>
          <a:sy n="77" d="100"/>
        </p:scale>
        <p:origin x="287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8B95B98-F76D-4E3A-89F8-65F4136520DD}" type="datetimeFigureOut">
              <a:rPr lang="zh-CN" altLang="en-US"/>
              <a:pPr>
                <a:defRPr/>
              </a:pPr>
              <a:t>2015/9/29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0B5BA04-A6D0-4677-8B97-063C940F55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002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B5BA04-A6D0-4677-8B97-063C940F5569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975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矩形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矩形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7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5F23909-B7DE-4F5B-BBA2-181D1337949D}" type="datetimeFigureOut">
              <a:rPr lang="zh-CN" altLang="en-US"/>
              <a:pPr>
                <a:defRPr/>
              </a:pPr>
              <a:t>2015/9/29</a:t>
            </a:fld>
            <a:endParaRPr lang="zh-CN" altLang="en-US"/>
          </a:p>
        </p:txBody>
      </p:sp>
      <p:sp>
        <p:nvSpPr>
          <p:cNvPr id="10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C92EF54-FADA-49DF-A556-37C581C16A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FFCAE-23EA-46B0-BE71-8EFE961FC7DA}" type="datetimeFigureOut">
              <a:rPr lang="zh-CN" altLang="en-US"/>
              <a:pPr>
                <a:defRPr/>
              </a:pPr>
              <a:t>2015/9/29</a:t>
            </a:fld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97905-D269-4A8C-B5D4-E6B8CFE7CE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矩形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矩形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4EB25-55A8-46A0-A5A6-18FA58DC904C}" type="datetimeFigureOut">
              <a:rPr lang="zh-CN" altLang="en-US"/>
              <a:pPr>
                <a:defRPr/>
              </a:pPr>
              <a:t>2015/9/29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B2C6C-2016-4D41-BF9E-886139792D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D44A1-2702-48D1-BDE6-0F62790155E9}" type="datetimeFigureOut">
              <a:rPr lang="zh-CN" altLang="en-US"/>
              <a:pPr>
                <a:defRPr/>
              </a:pPr>
              <a:t>2015/9/29</a:t>
            </a:fld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32073-C76F-418C-86E6-2D69FA582B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矩形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矩形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7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08F5A-F663-498A-82FB-6D940499631F}" type="datetimeFigureOut">
              <a:rPr lang="zh-CN" altLang="en-US"/>
              <a:pPr>
                <a:defRPr/>
              </a:pPr>
              <a:t>2015/9/29</a:t>
            </a:fld>
            <a:endParaRPr lang="zh-CN" altLang="en-US"/>
          </a:p>
        </p:txBody>
      </p:sp>
      <p:sp>
        <p:nvSpPr>
          <p:cNvPr id="8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5A4F55-384D-4A94-8026-0F3240F179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9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A96CB9D-5324-4650-B17E-096B7021BCB7}" type="datetimeFigureOut">
              <a:rPr lang="zh-CN" altLang="en-US"/>
              <a:pPr>
                <a:defRPr/>
              </a:pPr>
              <a:t>2015/9/29</a:t>
            </a:fld>
            <a:endParaRPr lang="zh-CN" altLang="en-US"/>
          </a:p>
        </p:txBody>
      </p:sp>
      <p:sp>
        <p:nvSpPr>
          <p:cNvPr id="6" name="灯片编号占位符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C8F24C4-A01C-426A-8A3C-BF1176516C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页脚占位符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日期占位符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F7626D3-510E-473B-B4DC-E19C880D21F9}" type="datetimeFigureOut">
              <a:rPr lang="zh-CN" altLang="en-US"/>
              <a:pPr>
                <a:defRPr/>
              </a:pPr>
              <a:t>2015/9/29</a:t>
            </a:fld>
            <a:endParaRPr lang="zh-CN" altLang="en-US"/>
          </a:p>
        </p:txBody>
      </p:sp>
      <p:sp>
        <p:nvSpPr>
          <p:cNvPr id="8" name="灯片编号占位符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8EF28C6-BEDC-4491-AD22-0A206E01A8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9" name="页脚占位符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8D490-E276-44F7-BA87-ABD68BB57D70}" type="datetimeFigureOut">
              <a:rPr lang="zh-CN" altLang="en-US"/>
              <a:pPr>
                <a:defRPr/>
              </a:pPr>
              <a:t>2015/9/29</a:t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B9311-809E-4063-BF0E-E2D1591BB3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072B9-5196-4B4A-8240-92C15A9E3DBF}" type="datetimeFigureOut">
              <a:rPr lang="zh-CN" altLang="en-US"/>
              <a:pPr>
                <a:defRPr/>
              </a:pPr>
              <a:t>2015/9/29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FC8FD27-CE82-438B-B0B5-7B99E75FA2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1B351-2D85-4FD1-8ADB-4B61A355D1B0}" type="datetimeFigureOut">
              <a:rPr lang="zh-CN" altLang="en-US"/>
              <a:pPr>
                <a:defRPr/>
              </a:pPr>
              <a:t>2015/9/29</a:t>
            </a:fld>
            <a:endParaRPr lang="zh-CN" altLang="en-US"/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0B2C5-9E39-4B04-AEE4-47AD031395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矩形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矩形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9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EC46431-17B8-4118-8766-E94101A94CB5}" type="datetimeFigureOut">
              <a:rPr lang="zh-CN" altLang="en-US"/>
              <a:pPr>
                <a:defRPr/>
              </a:pPr>
              <a:t>2015/9/29</a:t>
            </a:fld>
            <a:endParaRPr lang="zh-CN" altLang="en-US"/>
          </a:p>
        </p:txBody>
      </p:sp>
      <p:sp>
        <p:nvSpPr>
          <p:cNvPr id="10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0192A927-63A1-4543-A592-AF01C6EDD8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1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7" name="文本占位符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058185-B8D4-4602-9706-5B53426DBE1B}" type="datetimeFigureOut">
              <a:rPr lang="zh-CN" altLang="en-US"/>
              <a:pPr>
                <a:defRPr/>
              </a:pPr>
              <a:t>2015/9/29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矩形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1CF7164-603B-4FE9-BB8E-DA4D763268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4" r:id="rId2"/>
    <p:sldLayoutId id="2147483769" r:id="rId3"/>
    <p:sldLayoutId id="2147483770" r:id="rId4"/>
    <p:sldLayoutId id="2147483771" r:id="rId5"/>
    <p:sldLayoutId id="2147483765" r:id="rId6"/>
    <p:sldLayoutId id="2147483772" r:id="rId7"/>
    <p:sldLayoutId id="2147483766" r:id="rId8"/>
    <p:sldLayoutId id="2147483773" r:id="rId9"/>
    <p:sldLayoutId id="2147483767" r:id="rId10"/>
    <p:sldLayoutId id="214748377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  <a:ea typeface="华文仿宋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  <a:ea typeface="华文仿宋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  <a:ea typeface="华文仿宋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  <a:ea typeface="华文仿宋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  <a:ea typeface="华文仿宋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  <a:ea typeface="华文仿宋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  <a:ea typeface="华文仿宋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  <a:ea typeface="华文仿宋" pitchFamily="2" charset="-122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1835696" y="3501008"/>
            <a:ext cx="554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200" b="1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刘</a:t>
            </a:r>
            <a:r>
              <a:rPr kumimoji="1"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志</a:t>
            </a:r>
            <a:r>
              <a:rPr kumimoji="1" lang="zh-CN" altLang="en-US" sz="3200" b="1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华 博士后</a:t>
            </a:r>
            <a:endParaRPr kumimoji="1" lang="zh-CN" altLang="en-US" sz="32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220" name="Rectangle 7"/>
          <p:cNvSpPr>
            <a:spLocks noChangeArrowheads="1"/>
          </p:cNvSpPr>
          <p:nvPr/>
        </p:nvSpPr>
        <p:spPr bwMode="auto">
          <a:xfrm>
            <a:off x="0" y="1557338"/>
            <a:ext cx="9144000" cy="157184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800" b="1" dirty="0" smtClean="0">
                <a:solidFill>
                  <a:srgbClr val="000099"/>
                </a:solidFill>
                <a:latin typeface="黑体" pitchFamily="49" charset="-122"/>
                <a:ea typeface="黑体" pitchFamily="49" charset="-122"/>
                <a:cs typeface="+mj-cs"/>
              </a:rPr>
              <a:t>火干扰对气候变化的响应及其对生态系统结构和功能的影响</a:t>
            </a:r>
          </a:p>
        </p:txBody>
      </p:sp>
      <p:sp>
        <p:nvSpPr>
          <p:cNvPr id="9221" name="Rectangle 10"/>
          <p:cNvSpPr>
            <a:spLocks noChangeArrowheads="1"/>
          </p:cNvSpPr>
          <p:nvPr/>
        </p:nvSpPr>
        <p:spPr bwMode="auto">
          <a:xfrm>
            <a:off x="6983760" y="6429396"/>
            <a:ext cx="2160240" cy="42860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/>
            <a:fld id="{5E73E3AD-3635-4124-8F21-ED2AD4B66936}" type="datetime2">
              <a:rPr lang="zh-CN" altLang="en-US" sz="1600" b="1" smtClean="0">
                <a:solidFill>
                  <a:srgbClr val="000099"/>
                </a:solidFill>
                <a:latin typeface="黑体" pitchFamily="49" charset="-122"/>
                <a:ea typeface="黑体" pitchFamily="49" charset="-122"/>
              </a:rPr>
              <a:pPr algn="ctr"/>
              <a:t>2015年9月29日</a:t>
            </a:fld>
            <a:endParaRPr lang="zh-CN" altLang="en-US" sz="1600" b="1" dirty="0">
              <a:solidFill>
                <a:srgbClr val="000099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835696" y="4365104"/>
            <a:ext cx="5545137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2800" b="1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南达卡他州立大学</a:t>
            </a:r>
            <a:endParaRPr kumimoji="1" lang="en-US" altLang="zh-CN" sz="2800" b="1" dirty="0" smtClean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algn="ctr">
              <a:spcBef>
                <a:spcPct val="50000"/>
              </a:spcBef>
            </a:pPr>
            <a:r>
              <a:rPr kumimoji="1" lang="zh-CN" altLang="en-US" sz="2800" b="1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地学空间科学卓越中心</a:t>
            </a:r>
            <a:endParaRPr kumimoji="1" lang="zh-CN" altLang="en-US" sz="28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中性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6945</TotalTime>
  <Words>30</Words>
  <Application>Microsoft Office PowerPoint</Application>
  <PresentationFormat>全屏显示(4:3)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黑体</vt:lpstr>
      <vt:lpstr>华文仿宋</vt:lpstr>
      <vt:lpstr>宋体</vt:lpstr>
      <vt:lpstr>Arial</vt:lpstr>
      <vt:lpstr>Calibri</vt:lpstr>
      <vt:lpstr>Tw Cen MT</vt:lpstr>
      <vt:lpstr>Wingdings</vt:lpstr>
      <vt:lpstr>Wingdings 2</vt:lpstr>
      <vt:lpstr>中性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unknown</dc:creator>
  <cp:lastModifiedBy>Administrator</cp:lastModifiedBy>
  <cp:revision>172</cp:revision>
  <dcterms:created xsi:type="dcterms:W3CDTF">2010-09-20T05:50:11Z</dcterms:created>
  <dcterms:modified xsi:type="dcterms:W3CDTF">2015-09-29T03:08:01Z</dcterms:modified>
</cp:coreProperties>
</file>