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5" r:id="rId2"/>
  </p:sldMasterIdLst>
  <p:notesMasterIdLst>
    <p:notesMasterId r:id="rId5"/>
  </p:notesMasterIdLst>
  <p:sldIdLst>
    <p:sldId id="269" r:id="rId3"/>
    <p:sldId id="271" r:id="rId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pos="657">
          <p15:clr>
            <a:srgbClr val="A4A3A4"/>
          </p15:clr>
        </p15:guide>
        <p15:guide id="4" pos="51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46743C"/>
    <a:srgbClr val="000000"/>
    <a:srgbClr val="901A1E"/>
    <a:srgbClr val="2A216A"/>
    <a:srgbClr val="7C4218"/>
    <a:srgbClr val="DDDDDD"/>
    <a:srgbClr val="66666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4" autoAdjust="0"/>
    <p:restoredTop sz="94595" autoAdjust="0"/>
  </p:normalViewPr>
  <p:slideViewPr>
    <p:cSldViewPr>
      <p:cViewPr varScale="1">
        <p:scale>
          <a:sx n="110" d="100"/>
          <a:sy n="110" d="100"/>
        </p:scale>
        <p:origin x="1122" y="78"/>
      </p:cViewPr>
      <p:guideLst>
        <p:guide orient="horz" pos="3974"/>
        <p:guide orient="horz" pos="618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54D220-4AD3-4272-878A-4C1076A00B59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4057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8"/>
            <a:ext cx="9144000" cy="1285200"/>
          </a:xfrm>
          <a:prstGeom prst="rect">
            <a:avLst/>
          </a:prstGeom>
        </p:spPr>
      </p:pic>
      <p:pic>
        <p:nvPicPr>
          <p:cNvPr id="17" name="Picture 40" descr="top_uk_58_02"/>
          <p:cNvPicPr>
            <a:picLocks noChangeAspect="1" noChangeArrowheads="1"/>
          </p:cNvPicPr>
          <p:nvPr userDrawn="1"/>
        </p:nvPicPr>
        <p:blipFill>
          <a:blip r:embed="rId3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25"/>
          <p:cNvSpPr>
            <a:spLocks noChangeShapeType="1"/>
          </p:cNvSpPr>
          <p:nvPr userDrawn="1"/>
        </p:nvSpPr>
        <p:spPr bwMode="auto">
          <a:xfrm flipH="1">
            <a:off x="0" y="1165225"/>
            <a:ext cx="8610600" cy="0"/>
          </a:xfrm>
          <a:prstGeom prst="line">
            <a:avLst/>
          </a:prstGeom>
          <a:noFill/>
          <a:ln w="9525">
            <a:solidFill>
              <a:srgbClr val="4674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 userDrawn="1"/>
        </p:nvSpPr>
        <p:spPr bwMode="auto">
          <a:xfrm flipH="1">
            <a:off x="8723313" y="1165225"/>
            <a:ext cx="420687" cy="0"/>
          </a:xfrm>
          <a:prstGeom prst="line">
            <a:avLst/>
          </a:prstGeom>
          <a:noFill/>
          <a:ln w="9525">
            <a:solidFill>
              <a:srgbClr val="4674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>
                <a:solidFill>
                  <a:srgbClr val="46743C"/>
                </a:solidFill>
              </a:defRPr>
            </a:lvl1pPr>
          </a:lstStyle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/>
              <a:t>Klik for at redigere undertiteltypografien i </a:t>
            </a:r>
            <a:r>
              <a:rPr lang="da-DK" noProof="0" smtClean="0"/>
              <a:t>masteren</a:t>
            </a:r>
            <a:endParaRPr lang="da-DK" noProof="0"/>
          </a:p>
        </p:txBody>
      </p:sp>
      <p:sp>
        <p:nvSpPr>
          <p:cNvPr id="67643" name="Rectangle 5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Dept of Geosciences and Natural Resource Management</a:t>
            </a:r>
            <a:endParaRPr lang="da-DK" noProof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1BC5-EC78-4925-9DCE-7F580838EF8B}" type="datetime3">
              <a:rPr lang="en-US" noProof="0" smtClean="0"/>
              <a:t>13 June 2016</a:t>
            </a:fld>
            <a:endParaRPr lang="da-DK" noProof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2BE8D09-CDDD-4448-B750-712BC887359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1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2" name="TextBox 17"/>
          <p:cNvSpPr txBox="1"/>
          <p:nvPr userDrawn="1"/>
        </p:nvSpPr>
        <p:spPr>
          <a:xfrm>
            <a:off x="-1357354" y="2045277"/>
            <a:ext cx="1296988" cy="18620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Navn på oplægsholder</a:t>
            </a:r>
          </a:p>
          <a:p>
            <a:endParaRPr lang="da-DK" sz="1100" noProof="0" smtClean="0">
              <a:solidFill>
                <a:schemeClr val="bg1"/>
              </a:solidFill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Navn på KU-enhed</a:t>
            </a:r>
          </a:p>
          <a:p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 userDrawn="1"/>
        </p:nvSpPr>
        <p:spPr bwMode="auto">
          <a:xfrm>
            <a:off x="-1357354" y="1983364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16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4" name="Picture 24" descr="top_uk_58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For at ændre ”Enhedens navn” og ”Sted og dato”:</a:t>
            </a:r>
          </a:p>
          <a:p>
            <a:pPr eaLnBrk="1" hangingPunct="1">
              <a:defRPr/>
            </a:pPr>
            <a:endParaRPr lang="da-DK" sz="110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vælg ”Indsæt” &gt; ”Sidehoved / Sidefod”.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Byt billede: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a-DK">
                <a:solidFill>
                  <a:srgbClr val="6E6E6E"/>
                </a:solidFill>
              </a:rPr>
              <a:t>Dias </a:t>
            </a:r>
            <a:fld id="{4AC506FF-AD4C-4DFB-B1FF-3C27B524B22D}" type="slidenum">
              <a:rPr lang="da-DK">
                <a:solidFill>
                  <a:srgbClr val="6E6E6E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6E6E6E"/>
              </a:solidFill>
            </a:endParaRPr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a-DK">
                <a:solidFill>
                  <a:srgbClr val="6E6E6E"/>
                </a:solidFill>
              </a:rPr>
              <a:t>FSC-sink, Oct 2013</a:t>
            </a:r>
          </a:p>
        </p:txBody>
      </p:sp>
    </p:spTree>
    <p:extLst>
      <p:ext uri="{BB962C8B-B14F-4D97-AF65-F5344CB8AC3E}">
        <p14:creationId xmlns:p14="http://schemas.microsoft.com/office/powerpoint/2010/main" val="25543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1F1C-B2FA-4CD2-A3AE-F8966EFC4A2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745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A55F-2075-42AF-BCCE-F1A857A763C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337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Dept of Geosciences and Natural Resource Management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C192B73-DC99-448D-9404-376FB904A0A0}" type="datetime3">
              <a:rPr lang="en-US" smtClean="0"/>
              <a:t>13 June 2016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7F2F4859-20B3-4E01-9FAB-E1258BF5AE84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ine 54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4" name="Line 57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5" name="Line 58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7" name="Line 60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8" name="Line 61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0" name="Line 6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Dept of Geosciences and Natural Resource Management</a:t>
            </a:r>
            <a:endParaRPr lang="da-DK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BA9B1D-923A-489C-8B0C-285D9E7A468E}" type="datetime3">
              <a:rPr lang="en-US" noProof="0" smtClean="0"/>
              <a:t>13 June 2016</a:t>
            </a:fld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DE860683-ABD5-4FDA-9081-7028960C251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r>
              <a:rPr lang="da-DK" noProof="0" smtClean="0"/>
              <a:t>Drag picture to placeholder or click icon to add</a:t>
            </a:r>
            <a:endParaRPr lang="da-DK" noProof="0"/>
          </a:p>
        </p:txBody>
      </p:sp>
      <p:pic>
        <p:nvPicPr>
          <p:cNvPr id="23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noProof="0" smtClean="0">
                <a:solidFill>
                  <a:schemeClr val="bg1"/>
                </a:solidFill>
                <a:cs typeface="Arial" charset="0"/>
              </a:rPr>
            </a:br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6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Overskrift her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27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pic>
        <p:nvPicPr>
          <p:cNvPr id="28" name="Picture 4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0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1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2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3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4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6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7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Dept of Geosciences and Natural Resource Management</a:t>
            </a:r>
            <a:endParaRPr lang="da-DK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456EBE-13BC-4E5E-B940-17D196BC01E5}" type="datetime3">
              <a:rPr lang="en-US" noProof="0" smtClean="0"/>
              <a:t>13 June 2016</a:t>
            </a:fld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DE860683-ABD5-4FDA-9081-7028960C251B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22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noProof="0" smtClean="0">
                <a:solidFill>
                  <a:schemeClr val="bg1"/>
                </a:solidFill>
                <a:cs typeface="Arial" charset="0"/>
              </a:rPr>
            </a:br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5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Overskrift her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26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pic>
        <p:nvPicPr>
          <p:cNvPr id="27" name="Picture 4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9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0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1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2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3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5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6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pic>
        <p:nvPicPr>
          <p:cNvPr id="20" name="Picture 40" descr="top_uk_58_02"/>
          <p:cNvPicPr>
            <a:picLocks noChangeAspect="1" noChangeArrowheads="1"/>
          </p:cNvPicPr>
          <p:nvPr userDrawn="1"/>
        </p:nvPicPr>
        <p:blipFill>
          <a:blip r:embed="rId2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46743C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r>
              <a:rPr lang="da-DK" noProof="0" smtClean="0"/>
              <a:t>Drag picture to placeholder or click icon to add</a:t>
            </a:r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58400" y="-3175"/>
            <a:ext cx="6253200" cy="26352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Dept of Geosciences and Natural Resource Management</a:t>
            </a:r>
            <a:endParaRPr lang="da-DK" noProof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A8CDD3-C03D-41E3-93B8-D249459D674C}" type="datetime3">
              <a:rPr lang="en-US" noProof="0" smtClean="0"/>
              <a:t>13 June 2016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Dias </a:t>
            </a:r>
            <a:fld id="{DE860683-ABD5-4FDA-9081-7028960C251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5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 noProof="0" smtClean="0">
              <a:solidFill>
                <a:schemeClr val="bg1"/>
              </a:solidFill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 noProof="0" smtClean="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 noProof="0" smtClean="0">
                <a:solidFill>
                  <a:schemeClr val="bg1"/>
                </a:solidFill>
              </a:rPr>
              <a:t>Indføj ”Sted og dato” i feltet for dato</a:t>
            </a:r>
            <a:r>
              <a:rPr lang="da-DK" sz="1100" baseline="0" noProof="0" smtClean="0">
                <a:solidFill>
                  <a:schemeClr val="bg1"/>
                </a:solidFill>
              </a:rPr>
              <a:t> </a:t>
            </a:r>
            <a:r>
              <a:rPr lang="da-DK" sz="1100" noProof="0" smtClean="0">
                <a:solidFill>
                  <a:schemeClr val="bg1"/>
                </a:solidFill>
              </a:rPr>
              <a:t>og ”Enhedens navn” i Sidefod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16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17" name="TextBox 17"/>
          <p:cNvSpPr txBox="1"/>
          <p:nvPr userDrawn="1"/>
        </p:nvSpPr>
        <p:spPr>
          <a:xfrm>
            <a:off x="-1357354" y="1133459"/>
            <a:ext cx="1296988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Ny</a:t>
            </a:r>
            <a:r>
              <a:rPr lang="da-DK" sz="1100" baseline="0" noProof="0" smtClean="0">
                <a:solidFill>
                  <a:schemeClr val="bg1"/>
                </a:solidFill>
                <a:cs typeface="Arial" charset="0"/>
              </a:rPr>
              <a:t> slide og k</a:t>
            </a:r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lik på</a:t>
            </a:r>
            <a:r>
              <a:rPr lang="da-DK" sz="1100" baseline="0" noProof="0" smtClean="0">
                <a:solidFill>
                  <a:schemeClr val="bg1"/>
                </a:solidFill>
                <a:cs typeface="Arial" charset="0"/>
              </a:rPr>
              <a:t> ikon, indsæt billede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Line 36"/>
          <p:cNvSpPr>
            <a:spLocks noChangeShapeType="1"/>
          </p:cNvSpPr>
          <p:nvPr userDrawn="1"/>
        </p:nvSpPr>
        <p:spPr bwMode="auto">
          <a:xfrm>
            <a:off x="-1357354" y="1071546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pic>
        <p:nvPicPr>
          <p:cNvPr id="14" name="Picture 13" descr="SCIENCE_bo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434"/>
            <a:ext cx="9144000" cy="128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Dept of Geosciences and Natural Resource Management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8E9843A-3228-4100-BF00-D1AA50005F27}" type="datetime3">
              <a:rPr lang="en-US" smtClean="0"/>
              <a:t>13 June 2016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7F2F4859-20B3-4E01-9FAB-E1258BF5AE8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Dept of Geosciences and Natural Resource Management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BFF2AA-6C8C-4394-A782-F5D11680AF16}" type="datetime3">
              <a:rPr lang="en-US" smtClean="0"/>
              <a:t>13 June 2016</a:t>
            </a:fld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7F2F4859-20B3-4E01-9FAB-E1258BF5AE8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9213"/>
            <a:ext cx="91408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top_uk_58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-1588" y="0"/>
            <a:ext cx="9158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 flipH="1">
            <a:off x="0" y="1176338"/>
            <a:ext cx="9148763" cy="0"/>
          </a:xfrm>
          <a:prstGeom prst="line">
            <a:avLst/>
          </a:prstGeom>
          <a:noFill/>
          <a:ln w="9525">
            <a:solidFill>
              <a:srgbClr val="8600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7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8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Overskrift her</a:t>
            </a:r>
          </a:p>
          <a:p>
            <a:pPr eaLnBrk="1" hangingPunct="1">
              <a:defRPr/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Navn på oplægsholder</a:t>
            </a:r>
          </a:p>
          <a:p>
            <a:pPr eaLnBrk="1" hangingPunct="1">
              <a:defRPr/>
            </a:pPr>
            <a:endParaRPr lang="da-DK" sz="110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Navn på KU-enhed</a:t>
            </a:r>
          </a:p>
          <a:p>
            <a:pPr eaLnBrk="1" hangingPunct="1">
              <a:defRPr/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For at ændre ”Enhedens navn” og ”Sted og dato”:</a:t>
            </a:r>
          </a:p>
          <a:p>
            <a:pPr eaLnBrk="1" hangingPunct="1">
              <a:defRPr/>
            </a:pPr>
            <a:endParaRPr lang="da-DK" sz="110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vælg ”Indsæt” &gt; ”Sidehoved / Sidefod”.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1" name="Rectangle 59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9088" y="-3175"/>
            <a:ext cx="6289675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FSC-sink, Oct 2013</a:t>
            </a: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Dias </a:t>
            </a:r>
            <a:fld id="{702F0496-9E52-4263-8E3C-AEADF8A33E4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67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op_uk_58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rgbClr val="FFFFFF"/>
                </a:solidFill>
                <a:cs typeface="Arial" charset="0"/>
              </a:rPr>
            </a:b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>
              <a:defRPr/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For at ændre ”Enhedens navn” og ”Sted og dato”:</a:t>
            </a:r>
          </a:p>
          <a:p>
            <a:pPr eaLnBrk="1" hangingPunct="1">
              <a:defRPr/>
            </a:pPr>
            <a:endParaRPr lang="da-DK" sz="110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vælg ”Indsæt” &gt; ”Sidehoved / Sidefod”.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rgbClr val="FFFFFF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FSC-sink, Oct 2013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Dias </a:t>
            </a:r>
            <a:fld id="{7EB31AC4-701A-4427-A6B3-05A6AC52ABF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00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0" descr="top_uk_58_02"/>
          <p:cNvPicPr>
            <a:picLocks noChangeAspect="1" noChangeArrowheads="1"/>
          </p:cNvPicPr>
          <p:nvPr userDrawn="1"/>
        </p:nvPicPr>
        <p:blipFill>
          <a:blip r:embed="rId9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46743C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10" name="Picture 9" descr="SCIENCE_bot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434"/>
            <a:ext cx="9144000" cy="1285200"/>
          </a:xfrm>
          <a:prstGeom prst="rect">
            <a:avLst/>
          </a:prstGeom>
        </p:spPr>
      </p:pic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8400" y="-3175"/>
            <a:ext cx="6253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Dept of Geosciences and Natural Resource Management</a:t>
            </a:r>
            <a:endParaRPr lang="da-DK"/>
          </a:p>
        </p:txBody>
      </p:sp>
      <p:sp>
        <p:nvSpPr>
          <p:cNvPr id="66596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66597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000" y="6350400"/>
            <a:ext cx="6577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fld id="{5D1172BC-FC14-4A9D-911F-E1E61BF1D252}" type="datetime3">
              <a:rPr lang="en-US" smtClean="0"/>
              <a:t>13 June 2016</a:t>
            </a:fld>
            <a:endParaRPr lang="da-DK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000" y="6508800"/>
            <a:ext cx="2133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a-DK" smtClean="0"/>
              <a:t>Dias </a:t>
            </a:r>
            <a:fld id="{7F2F4859-20B3-4E01-9FAB-E1258BF5AE84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2" r:id="rId2"/>
    <p:sldLayoutId id="2147483680" r:id="rId3"/>
    <p:sldLayoutId id="2147483681" r:id="rId4"/>
    <p:sldLayoutId id="2147483682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6743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2pPr>
      <a:lvl3pPr marL="114617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top_uk_58_0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6E6E6E"/>
              </a:solidFill>
              <a:ea typeface="ＭＳ Ｐゴシック" pitchFamily="-65" charset="-128"/>
            </a:endParaRPr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da-DK">
              <a:ea typeface="ＭＳ Ｐゴシック" pitchFamily="-65" charset="-128"/>
            </a:endParaRP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a-DK">
                <a:ea typeface="ＭＳ Ｐゴシック" pitchFamily="-65" charset="-128"/>
              </a:rPr>
              <a:t>FSC-sink, Oct 2013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a-DK">
                <a:ea typeface="ＭＳ Ｐゴシック" pitchFamily="-65" charset="-128"/>
              </a:rPr>
              <a:t>Dias </a:t>
            </a:r>
            <a:fld id="{262D18C1-E11E-40A0-B6FF-BF960F3FC127}" type="slidenum">
              <a:rPr lang="da-DK">
                <a:ea typeface="ＭＳ Ｐゴシック" pitchFamily="-65" charset="-128"/>
              </a:rPr>
              <a:pPr>
                <a:defRPr/>
              </a:pPr>
              <a:t>‹#›</a:t>
            </a:fld>
            <a:endParaRPr lang="da-DK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58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700" r:id="rId4"/>
    <p:sldLayoutId id="2147483701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39019" y="1556792"/>
            <a:ext cx="6496050" cy="685800"/>
          </a:xfrm>
        </p:spPr>
        <p:txBody>
          <a:bodyPr/>
          <a:lstStyle/>
          <a:p>
            <a:r>
              <a:rPr lang="en-US" sz="2800" dirty="0"/>
              <a:t>Effects of two decadal N addition on C and N cycling in a spruce forest in Denmark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Dept of Geosciences and Natural Resource Management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84A4-F40D-4A02-B93E-1815213D056C}" type="datetime3">
              <a:rPr lang="en-US" smtClean="0"/>
              <a:t>13 June 2016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7F2F4859-20B3-4E01-9FAB-E1258BF5AE84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2"/>
          <a:stretch/>
        </p:blipFill>
        <p:spPr bwMode="auto">
          <a:xfrm>
            <a:off x="6228185" y="4559452"/>
            <a:ext cx="2915816" cy="23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0" descr="skabelon_new_2007_big"/>
          <p:cNvPicPr>
            <a:picLocks noChangeAspect="1" noChangeArrowheads="1"/>
          </p:cNvPicPr>
          <p:nvPr/>
        </p:nvPicPr>
        <p:blipFill>
          <a:blip r:embed="rId3"/>
          <a:srcRect t="21700"/>
          <a:stretch>
            <a:fillRect/>
          </a:stretch>
        </p:blipFill>
        <p:spPr bwMode="auto">
          <a:xfrm>
            <a:off x="5926138" y="3378742"/>
            <a:ext cx="3217862" cy="3500437"/>
          </a:xfrm>
          <a:prstGeom prst="rect">
            <a:avLst/>
          </a:prstGeom>
          <a:noFill/>
        </p:spPr>
      </p:pic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1031950" y="4077072"/>
            <a:ext cx="6486525" cy="2449066"/>
          </a:xfrm>
        </p:spPr>
        <p:txBody>
          <a:bodyPr/>
          <a:lstStyle/>
          <a:p>
            <a:r>
              <a:rPr lang="da-DK" b="1" dirty="0" smtClean="0"/>
              <a:t>Per Gundersen</a:t>
            </a:r>
          </a:p>
          <a:p>
            <a:r>
              <a:rPr lang="da-DK" dirty="0" err="1" smtClean="0"/>
              <a:t>Section</a:t>
            </a:r>
            <a:r>
              <a:rPr lang="da-DK" dirty="0" smtClean="0"/>
              <a:t> for Forest, Nature and </a:t>
            </a:r>
            <a:r>
              <a:rPr lang="da-DK" dirty="0" err="1" smtClean="0"/>
              <a:t>Biomass</a:t>
            </a:r>
            <a:endParaRPr lang="da-DK" dirty="0" smtClean="0"/>
          </a:p>
          <a:p>
            <a:r>
              <a:rPr lang="en-US" dirty="0"/>
              <a:t>Dept. of Geosciences and Natural Resource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University of </a:t>
            </a:r>
            <a:r>
              <a:rPr lang="en-US" dirty="0"/>
              <a:t>C</a:t>
            </a:r>
            <a:r>
              <a:rPr lang="en-US" dirty="0" smtClean="0"/>
              <a:t>openhagen</a:t>
            </a:r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Dept of Geosciences and Natural Resource Management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C14BCC-72D7-435C-903E-72DF2CACD643}" type="datetime3">
              <a:rPr lang="en-US" noProof="0" smtClean="0"/>
              <a:t>13 June 2016</a:t>
            </a:fld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DE860683-ABD5-4FDA-9081-7028960C251B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7" name="Picture 8" descr="bro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49338"/>
            <a:ext cx="7058025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_07_dk">
  <a:themeElements>
    <a:clrScheme name="SCIENCE">
      <a:dk1>
        <a:srgbClr val="6E6E6E"/>
      </a:dk1>
      <a:lt1>
        <a:srgbClr val="FFFFFF"/>
      </a:lt1>
      <a:dk2>
        <a:srgbClr val="46743C"/>
      </a:dk2>
      <a:lt2>
        <a:srgbClr val="6E6E6E"/>
      </a:lt2>
      <a:accent1>
        <a:srgbClr val="46743C"/>
      </a:accent1>
      <a:accent2>
        <a:srgbClr val="6C9363"/>
      </a:accent2>
      <a:accent3>
        <a:srgbClr val="FFFFFF"/>
      </a:accent3>
      <a:accent4>
        <a:srgbClr val="5D5D5D"/>
      </a:accent4>
      <a:accent5>
        <a:srgbClr val="9ABA8E"/>
      </a:accent5>
      <a:accent6>
        <a:srgbClr val="678C62"/>
      </a:accent6>
      <a:hlink>
        <a:srgbClr val="0000FF"/>
      </a:hlink>
      <a:folHlink>
        <a:srgbClr val="800080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u_dk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9115</TotalTime>
  <Words>57</Words>
  <Application>Microsoft Office PowerPoint</Application>
  <PresentationFormat>全屏显示(4:3)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Verdana</vt:lpstr>
      <vt:lpstr>KU_07_dk</vt:lpstr>
      <vt:lpstr>ku_dk</vt:lpstr>
      <vt:lpstr>Effects of two decadal N addition on C and N cycling in a spruce forest in Denmark     </vt:lpstr>
      <vt:lpstr>PowerPoint 演示文稿</vt:lpstr>
    </vt:vector>
  </TitlesOfParts>
  <Company>Københavns Universitet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USER-</cp:lastModifiedBy>
  <cp:revision>124</cp:revision>
  <dcterms:created xsi:type="dcterms:W3CDTF">2005-11-10T15:02:29Z</dcterms:created>
  <dcterms:modified xsi:type="dcterms:W3CDTF">2016-06-13T07:39:37Z</dcterms:modified>
</cp:coreProperties>
</file>