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296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31506-9282-4415-82D8-495B659398AC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080BC-8E8D-4AE8-9AC5-422C9637A8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958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02" y="1268760"/>
            <a:ext cx="8892482" cy="425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and Organometallic Compounds From the Gulf of Mexico (1993-1994)</dc:title>
  <dc:creator>Administrator</dc:creator>
  <cp:lastModifiedBy>Administrator</cp:lastModifiedBy>
  <cp:revision>88</cp:revision>
  <dcterms:modified xsi:type="dcterms:W3CDTF">2015-09-29T03:03:45Z</dcterms:modified>
</cp:coreProperties>
</file>