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04864"/>
            <a:ext cx="9144000" cy="448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1943" y="692696"/>
            <a:ext cx="5146361" cy="1470025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b="1" dirty="0" smtClean="0"/>
              <a:t>大样地相关文献讨论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en-US" altLang="zh-CN" b="1" dirty="0"/>
              <a:t> </a:t>
            </a:r>
            <a:r>
              <a:rPr lang="en-US" altLang="zh-CN" b="1" dirty="0" smtClean="0"/>
              <a:t>             ——</a:t>
            </a:r>
            <a:r>
              <a:rPr lang="zh-CN" altLang="en-US" sz="2800" b="1" dirty="0" smtClean="0"/>
              <a:t>宗盛伟</a:t>
            </a:r>
            <a:endParaRPr lang="zh-CN" alt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06020" y="227687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C000"/>
                </a:solidFill>
              </a:rPr>
              <a:t>IF</a:t>
            </a:r>
            <a:r>
              <a:rPr lang="zh-CN" altLang="en-US" sz="3200" b="1" dirty="0" smtClean="0">
                <a:solidFill>
                  <a:srgbClr val="FFC000"/>
                </a:solidFill>
              </a:rPr>
              <a:t>：</a:t>
            </a:r>
            <a:r>
              <a:rPr lang="en-US" altLang="zh-CN" sz="3200" b="1" dirty="0">
                <a:solidFill>
                  <a:srgbClr val="FFC000"/>
                </a:solidFill>
              </a:rPr>
              <a:t>5.694</a:t>
            </a:r>
            <a:endParaRPr lang="zh-CN" altLang="en-US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3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8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大样地相关文献讨论               ——宗盛伟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大样地文献讨论</dc:title>
  <dc:creator>ZSW</dc:creator>
  <cp:lastModifiedBy>Administrator</cp:lastModifiedBy>
  <cp:revision>81</cp:revision>
  <dcterms:created xsi:type="dcterms:W3CDTF">2015-04-22T01:30:09Z</dcterms:created>
  <dcterms:modified xsi:type="dcterms:W3CDTF">2015-09-29T03:07:26Z</dcterms:modified>
</cp:coreProperties>
</file>