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80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2EC2BC-8CB9-44A6-8966-B9D1F524A675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4DFB1E-3DE9-4E74-B652-25B5591D9A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4993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0A358-D428-4DCC-B146-633D2F8E13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1854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59724-DAD8-44FC-B1C9-FEB1BD54E3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5736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8E4B8-B97B-4C33-8CD2-69A93623BA2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9074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89B58-3ED0-42F5-97FD-E52EBF496E1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629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06A16-F741-4FD4-9DCE-C532B047C5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3314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2F2C5-926B-44EB-B058-A27C3C14E30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10069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C3565-5E12-4195-B5E8-1B32C1EF8C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7060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C2D98-A8FD-4398-8187-970399E3F0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1456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BC3CF-1380-4257-BDDC-65A53DFFA3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6490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69474-AE8A-4BC8-AAF3-DCF447F6D5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607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8F226-E4DA-48A1-8B95-FF62A095940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9232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E1FC0-94D0-4635-89CB-36C134462B6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7088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EB8BF-CEF6-46B5-A058-19F39203C9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1182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FFC0B-554E-4AC1-86BC-61476FF543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7076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4C086-A2CB-40CF-91D8-F41F4E187D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8739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8FFFF"/>
            </a:gs>
            <a:gs pos="100000">
              <a:srgbClr val="45A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E5E7BF6-1381-4B17-A927-AEC1017F32E9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8451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73050" y="533400"/>
            <a:ext cx="8624888" cy="1754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defTabSz="7620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Times New Roman" pitchFamily="18" charset="0"/>
              </a:rPr>
              <a:t>Strengthening the links </a:t>
            </a:r>
            <a:r>
              <a:rPr lang="en-US" sz="36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Times New Roman" pitchFamily="18" charset="0"/>
              </a:rPr>
              <a:t>between climate and succession in forest landscape models</a:t>
            </a:r>
          </a:p>
        </p:txBody>
      </p:sp>
      <p:sp>
        <p:nvSpPr>
          <p:cNvPr id="20483" name="Rectangle 9"/>
          <p:cNvSpPr>
            <a:spLocks noChangeArrowheads="1"/>
          </p:cNvSpPr>
          <p:nvPr/>
        </p:nvSpPr>
        <p:spPr bwMode="auto">
          <a:xfrm>
            <a:off x="2591317" y="3047999"/>
            <a:ext cx="3832780" cy="1631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defTabSz="7620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/>
                </a:solidFill>
                <a:latin typeface="Arial" pitchFamily="34" charset="0"/>
              </a:rPr>
              <a:t>Eric J. 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</a:rPr>
              <a:t>Gustafson</a:t>
            </a:r>
          </a:p>
          <a:p>
            <a:pPr algn="ctr" defTabSz="7620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USDA 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Forest Service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</a:rPr>
              <a:t> </a:t>
            </a:r>
          </a:p>
          <a:p>
            <a:pPr algn="ctr" defTabSz="7620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</a:rPr>
              <a:t>Northern Research Station</a:t>
            </a:r>
          </a:p>
          <a:p>
            <a:pPr algn="ctr" defTabSz="7620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Rhinelander, Wisconsin</a:t>
            </a:r>
          </a:p>
        </p:txBody>
      </p:sp>
      <p:pic>
        <p:nvPicPr>
          <p:cNvPr id="20484" name="Picture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110744"/>
            <a:ext cx="1333500" cy="1480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8282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22111</TotalTime>
  <Words>24</Words>
  <Application>Microsoft Office PowerPoint</Application>
  <PresentationFormat>全屏显示(4:3)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Default Design</vt:lpstr>
      <vt:lpstr>幻灯片 1</vt:lpstr>
    </vt:vector>
  </TitlesOfParts>
  <Company>Forest Service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Gustafson</dc:creator>
  <cp:lastModifiedBy>Administrator</cp:lastModifiedBy>
  <cp:revision>114</cp:revision>
  <dcterms:created xsi:type="dcterms:W3CDTF">2013-12-17T16:07:18Z</dcterms:created>
  <dcterms:modified xsi:type="dcterms:W3CDTF">2015-10-05T15:03:18Z</dcterms:modified>
</cp:coreProperties>
</file>