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473" r:id="rId2"/>
  </p:sldIdLst>
  <p:sldSz cx="9144000" cy="6858000" type="screen4x3"/>
  <p:notesSz cx="6858000" cy="9144000"/>
  <p:defaultTextStyle>
    <a:defPPr>
      <a:defRPr lang="en-US"/>
    </a:defPPr>
    <a:lvl1pPr marL="0" algn="l" defTabSz="9141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88" algn="l" defTabSz="9141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77" algn="l" defTabSz="9141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65" algn="l" defTabSz="9141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354" algn="l" defTabSz="9141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442" algn="l" defTabSz="9141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31" algn="l" defTabSz="9141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619" algn="l" defTabSz="9141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708" algn="l" defTabSz="9141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D3B3"/>
    <a:srgbClr val="DCCCA0"/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42" autoAdjust="0"/>
    <p:restoredTop sz="90286" autoAdjust="0"/>
  </p:normalViewPr>
  <p:slideViewPr>
    <p:cSldViewPr>
      <p:cViewPr varScale="1">
        <p:scale>
          <a:sx n="102" d="100"/>
          <a:sy n="102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-706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97767A-7282-415F-A5A8-283867E0AE1A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04ED3-5CE9-40BE-824C-F3177EFFA6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3142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88" algn="l" defTabSz="9141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77" algn="l" defTabSz="9141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65" algn="l" defTabSz="9141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354" algn="l" defTabSz="9141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442" algn="l" defTabSz="9141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531" algn="l" defTabSz="9141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619" algn="l" defTabSz="9141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708" algn="l" defTabSz="9141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35892" indent="-283035">
              <a:defRPr>
                <a:solidFill>
                  <a:schemeClr val="tx1"/>
                </a:solidFill>
                <a:latin typeface="Arial" charset="0"/>
              </a:defRPr>
            </a:lvl2pPr>
            <a:lvl3pPr marL="1132142" indent="-226428">
              <a:defRPr>
                <a:solidFill>
                  <a:schemeClr val="tx1"/>
                </a:solidFill>
                <a:latin typeface="Arial" charset="0"/>
              </a:defRPr>
            </a:lvl3pPr>
            <a:lvl4pPr marL="1584998" indent="-226428">
              <a:defRPr>
                <a:solidFill>
                  <a:schemeClr val="tx1"/>
                </a:solidFill>
                <a:latin typeface="Arial" charset="0"/>
              </a:defRPr>
            </a:lvl4pPr>
            <a:lvl5pPr marL="2037855" indent="-226428">
              <a:defRPr>
                <a:solidFill>
                  <a:schemeClr val="tx1"/>
                </a:solidFill>
                <a:latin typeface="Arial" charset="0"/>
              </a:defRPr>
            </a:lvl5pPr>
            <a:lvl6pPr marL="2490711" indent="-22642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43568" indent="-22642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96425" indent="-22642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49281" indent="-22642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233DF79-7CB3-48D8-9F19-B11B207DE830}" type="slidenum">
              <a:rPr lang="en-US" altLang="en-US">
                <a:solidFill>
                  <a:prstClr val="black"/>
                </a:solidFill>
                <a:latin typeface="Calibri" pitchFamily="34" charset="0"/>
              </a:rPr>
              <a:pPr/>
              <a:t>1</a:t>
            </a:fld>
            <a:endParaRPr lang="en-US" altLang="en-US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6937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94"/>
            <a:ext cx="7848600" cy="1587"/>
          </a:xfrm>
          <a:prstGeom prst="line">
            <a:avLst/>
          </a:prstGeom>
          <a:ln w="19050">
            <a:solidFill>
              <a:srgbClr val="8BA5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7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solidFill>
                  <a:schemeClr val="accent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89B76-C639-4C91-BB49-F865D9213ED7}" type="datetime1">
              <a:rPr lang="en-US"/>
              <a:pPr>
                <a:defRPr/>
              </a:pPr>
              <a:t>10/5/2015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42AEB-A744-439E-8AF0-0A83BB68CD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5065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F4C55-9F81-4851-AD92-622922F18F71}" type="datetime1">
              <a:rPr lang="en-US"/>
              <a:pPr>
                <a:defRPr/>
              </a:pPr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4509B-AD1A-47B7-A505-C87F70EAD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8298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9CB82-54C7-4000-B2D7-A625510D5690}" type="datetime1">
              <a:rPr lang="en-US"/>
              <a:pPr>
                <a:defRPr/>
              </a:pPr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8B63C-1588-4DB0-9137-F8F837EE60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5468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3E28D-B9F5-4791-823C-C860FF5F42DB}" type="datetime1">
              <a:rPr lang="en-US"/>
              <a:pPr>
                <a:defRPr/>
              </a:pPr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91EEA-6EFC-46D7-ABDC-4DFA5437AD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7903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9044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/>
          <a:lstStyle>
            <a:lvl1pPr algn="l">
              <a:defRPr sz="4800" b="0" cap="all">
                <a:solidFill>
                  <a:srgbClr val="8BA56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920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C96CA-D5D6-4EE4-8628-FD1689F52073}" type="datetime1">
              <a:rPr lang="en-US"/>
              <a:pPr>
                <a:defRPr/>
              </a:pPr>
              <a:t>10/5/2015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11DE0-A573-4C53-A3B5-03B48BEBD7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8026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F300B-D6A7-4A5E-8598-01A33F252D63}" type="datetime1">
              <a:rPr lang="en-US"/>
              <a:pPr>
                <a:defRPr/>
              </a:pPr>
              <a:t>10/5/2015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B1C89-CF9F-4296-B6A4-7498FBF26F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6441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43" y="4045751"/>
            <a:ext cx="4708525" cy="1588"/>
          </a:xfrm>
          <a:prstGeom prst="line">
            <a:avLst/>
          </a:prstGeom>
          <a:ln w="19050">
            <a:solidFill>
              <a:srgbClr val="8BA5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rgbClr val="8BA56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rgbClr val="8BA56E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04A81-CAAD-4FE0-BF8B-8C21D70AD7A5}" type="datetime1">
              <a:rPr lang="en-US"/>
              <a:pPr>
                <a:defRPr/>
              </a:pPr>
              <a:t>10/5/2015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52022-57D9-41CA-9C71-24C414349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8403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E2AE-FF84-45D7-A9F5-B180C7239E53}" type="datetime1">
              <a:rPr lang="en-US"/>
              <a:pPr>
                <a:defRPr/>
              </a:pPr>
              <a:t>10/5/2015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88177-217C-4484-9600-E1967153B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7677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9AF5C-937A-45A5-A12D-1B1B106B7E9C}" type="datetime1">
              <a:rPr lang="en-US"/>
              <a:pPr>
                <a:defRPr/>
              </a:pPr>
              <a:t>10/5/2015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7DABD-EDEA-4279-8865-B7579EC7EA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9006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12"/>
            <a:ext cx="5578475" cy="1588"/>
          </a:xfrm>
          <a:prstGeom prst="line">
            <a:avLst/>
          </a:prstGeom>
          <a:ln w="19050">
            <a:solidFill>
              <a:srgbClr val="8BA5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6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D8FF6-61A6-42A9-9C08-F4F6935E37E8}" type="datetime1">
              <a:rPr lang="en-US"/>
              <a:pPr>
                <a:defRPr/>
              </a:pPr>
              <a:t>10/5/2015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DB523-7410-4930-8BA8-00CA049471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0156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1C60A-7FF7-48D0-8FD4-D5EA02E30EEB}" type="datetime1">
              <a:rPr lang="en-US"/>
              <a:pPr>
                <a:defRPr/>
              </a:pPr>
              <a:t>10/5/2015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F2C61-5C46-4278-AB6B-98F681DCD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9716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0363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5"/>
            <a:ext cx="9144000" cy="365125"/>
          </a:xfrm>
          <a:prstGeom prst="rect">
            <a:avLst/>
          </a:prstGeom>
          <a:solidFill>
            <a:schemeClr val="tx2">
              <a:lumMod val="7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5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FFFFF"/>
                </a:solidFill>
                <a:latin typeface="+mn-lt"/>
              </a:defRPr>
            </a:lvl1pPr>
          </a:lstStyle>
          <a:p>
            <a:pPr defTabSz="914400">
              <a:defRPr/>
            </a:pPr>
            <a:fld id="{4A299796-CD8B-4857-88E2-3045BA24A295}" type="datetime1">
              <a:rPr lang="en-US"/>
              <a:pPr defTabSz="914400">
                <a:defRPr/>
              </a:pPr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5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</a:defRPr>
            </a:lvl1pPr>
          </a:lstStyle>
          <a:p>
            <a:pPr defTabSz="914400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5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 defTabSz="914400">
              <a:defRPr/>
            </a:pPr>
            <a:fld id="{74C7C478-8B9B-46EF-A2DB-9A4A4C694217}" type="slidenum">
              <a:rPr lang="en-US"/>
              <a:pPr defTabSz="914400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0377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4000" kern="1200" spc="-100">
          <a:solidFill>
            <a:schemeClr val="tx1"/>
          </a:solidFill>
          <a:latin typeface="Candara"/>
          <a:ea typeface="Candara" pitchFamily="34" charset="0"/>
          <a:cs typeface="Candara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ndara" pitchFamily="34" charset="0"/>
          <a:ea typeface="Candara" pitchFamily="34" charset="0"/>
          <a:cs typeface="Candar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ndara" pitchFamily="34" charset="0"/>
          <a:ea typeface="Candara" pitchFamily="34" charset="0"/>
          <a:cs typeface="Candar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ndara" pitchFamily="34" charset="0"/>
          <a:ea typeface="Candara" pitchFamily="34" charset="0"/>
          <a:cs typeface="Candar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ndara" pitchFamily="34" charset="0"/>
          <a:ea typeface="Candara" pitchFamily="34" charset="0"/>
          <a:cs typeface="Candar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ndara" pitchFamily="34" charset="0"/>
          <a:ea typeface="Candara" pitchFamily="34" charset="0"/>
          <a:cs typeface="Candar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ndara" pitchFamily="34" charset="0"/>
          <a:ea typeface="Candara" pitchFamily="34" charset="0"/>
          <a:cs typeface="Candar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ndara" pitchFamily="34" charset="0"/>
          <a:ea typeface="Candara" pitchFamily="34" charset="0"/>
          <a:cs typeface="Candar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ndara" pitchFamily="34" charset="0"/>
          <a:ea typeface="Candara" pitchFamily="34" charset="0"/>
          <a:cs typeface="Candara" pitchFamily="34" charset="0"/>
        </a:defRPr>
      </a:lvl9pPr>
    </p:titleStyle>
    <p:bodyStyle>
      <a:lvl1pPr marL="182563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Candara"/>
          <a:ea typeface="Candara" pitchFamily="34" charset="0"/>
          <a:cs typeface="Candara"/>
        </a:defRPr>
      </a:lvl1pPr>
      <a:lvl2pPr marL="457200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Candara"/>
          <a:ea typeface="Candara" pitchFamily="34" charset="0"/>
          <a:cs typeface="Candara"/>
        </a:defRPr>
      </a:lvl2pPr>
      <a:lvl3pPr marL="730250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Candara"/>
          <a:ea typeface="Candara" pitchFamily="34" charset="0"/>
          <a:cs typeface="Candara"/>
        </a:defRPr>
      </a:lvl3pPr>
      <a:lvl4pPr marL="1004888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Candara"/>
          <a:ea typeface="Candara" pitchFamily="34" charset="0"/>
          <a:cs typeface="Candara"/>
        </a:defRPr>
      </a:lvl4pPr>
      <a:lvl5pPr marL="1187450" indent="-1365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Candara"/>
          <a:ea typeface="Candara" pitchFamily="34" charset="0"/>
          <a:cs typeface="Candara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dcnr.state.pa.us/ucmprd1/groups/public/documents/multimedia/d_00169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147" r="6618" b="1176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1066800"/>
            <a:ext cx="77724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Modeling landscape and climate effects on forest bird habitat and populations in the Midwestern U.S</a:t>
            </a:r>
            <a:r>
              <a:rPr lang="en-US" b="1" dirty="0" smtClean="0"/>
              <a:t>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66800" y="3620869"/>
            <a:ext cx="6478588" cy="212365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914400">
              <a:defRPr/>
            </a:pPr>
            <a:r>
              <a:rPr 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Frank R. Thompson </a:t>
            </a:r>
            <a:r>
              <a:rPr lang="en-US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</a:t>
            </a:r>
          </a:p>
          <a:p>
            <a:pPr algn="ctr" defTabSz="914400">
              <a:defRPr/>
            </a:pPr>
            <a:r>
              <a:rPr lang="en-US" sz="3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U.S. Forest Service Northern Research Station</a:t>
            </a:r>
          </a:p>
          <a:p>
            <a:pPr algn="ctr" defTabSz="914400">
              <a:defRPr/>
            </a:pPr>
            <a:r>
              <a:rPr lang="en-US" sz="3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University of Missouri</a:t>
            </a:r>
            <a:endParaRPr lang="en-US" sz="3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49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5416" y="5354809"/>
            <a:ext cx="933157" cy="1039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AutoShape 2" descr="data:image/jpeg;base64,/9j/4AAQSkZJRgABAQAAAQABAAD/2wCEAAkGBwgHBgkIBwgKCgkLDRYPDQwMDRsUFRAWIB0iIiAdHx8kKDQsJCYxJx8fLT0tMTU3Ojo6Iys/RD84QzQ5OjcBCgoKDQwNGg8PGjclHyU3Nzc3Nzc3Nzc3Nzc3Nzc3Nzc3Nzc3Nzc3Nzc3Nzc3Nzc3Nzc3Nzc3Nzc3Nzc3Nzc3N//AABEIAKAAoAMBEQACEQEDEQH/xAAcAAABBAMBAAAAAAAAAAAAAAAAAQYHCAMEBQL/xABKEAABAwIBBAwLBQYFBQAAAAABAAIDBAURBgcSMRMUITI2QVFUYXGT0RUiU3N0gZGSobGyFiNCUsEzNDWDo8IkcqLh8ENFVWKC/8QAGwEBAAIDAQEAAAAAAAAAAAAAAAECBAUGAwf/xAA2EQACAQMBBAgFAwMFAAAAAAAAAQIDBBESBSExUQYTFDJBUnGRFTOBscFCYaEi0fAjNENT4f/aAAwDAQACEQMRAD8AnFAYpZWxjFyA1zcYRrKAPCUHKgDwlByoA8JQcqAPCUHKgDwlByoD0yuiccGoDZadIYhAI97WDFxCA1jcIQcMQEAnhKDlQB4Sg5UAeEoOVAHhKDlQB4Sg5UAouMJOAKA2I5GyDFqAyIAQDLzpzSRZI3Ixvcx2wnBzHEEICuW3KznlT2zu9CcBtyr53U9s7vQnAbcq+d1PbO70GA25V87qe2d3oMBtyr53U9s7vQYDblXzup7Z3egwZqO7XChq4auCrqDJA8PYDM4gkcRxKDBZ/JW7xXi1U9ZA7FkzA5vUUKnGzl5ReArBUTRu+/cNCIf+53B/zoQFdDWVg3DW1LjymZ27060LYE25V87qe2d3oMBtyr53U9s7vQYDblXzup7Z3egwG3KvndT2zu9BgNuVfO6ntnd6DAjqyrwP+Mqdzkmd3oQyz+Qsr5cnbe57i47XZiScSfFCEDjQAgGPnY4IXHzJQFcELASADigPGyx+UZ7wTD5DKDZY/KM94KdMuRGQ2WLyjPeCYfInKDZYvKM94JplyIyewVBJKuZbKEwiotFQ7efewknWDvh6jgfWhDRws7V+N2v7KSF/+HowcQDrkdhj7Bh7SgSGNq3eLpKE5POyx+UZ7wU6WRkNlj8oz3gp0snIbLH5RnvBRpfIZDZYvKs94JhkZPagnIjt6epAy0WQHByg9GZ9IQqOZACAY+djghcfMlAVwQsb1iAde7eHAEGpYCCNYxXjctqjNrkWh3kTTtSl5tD2YXAdored+7NvojyDadLzaHswo7RW8792NEeQbTpebQ9mE7RW8792NEeQm06Ugg0sBB1/dhT2isv1v3I0R5EP5T2c2O7yUgBMThskJPGw6vZuhdzY3SuaCqePB+pq6sOrnpNWz3Ga03KGtpsDJGcdF2pw5Csw82aj3vkcXyv05HEue48bjrKBDlyBsrbreDPO3GmpMHvxGIc/8I/Vara952ahiPelw/J729PXL9iU9rweQi9wLjeuq+Z+5stMeQbXg8hF7gTrqnmfuNMeQbXg8hF7gTrqvmY0x5Ctp4MR9xFr/IFZVqmV/U/caVyICg/YM6gvo0u8zSo9O3p6lBLLRZAcHKD0Zn0hCo5kAIBj52OCFx8yUBXBCwrHOY9r2Etc0gtc04EHlTjuBLWQ15mvNne+r3Z6eTYnSfn8UHHr3Vxe2LSFtWShwks45GytqjnHf4DiWoMkEAIBu5cWXwvaNOFhdVUuMkQGsj8TfXh7QFt9j3nUV9D7suP4Ma4p6o58URGDjgQQQR7V2jWDWnpjHSPayNhfI8hrWt1uJOAChtJNsYy8E1ZOWltltMNG0gyDxpXD8TzrXBX907qu5+HBG2ow0RwdJYR6ggBAM7OJe6y2w0lNRSbCajTL5W74BuG4OTfa+hdBsO0pVnKpUWcYMO6qOOEiMmjAYAYALqzXg7enqQllosgODlB6Mz6QhUcyAEAx87HBC4+ZKArghYEBJGav+E1/pf8AY1cr0i+bT9PyZ9n3X6j1XPGYCA16WshqZamOJ2L6aTY5ByHAEe0Fe9a3lTjGT4SWSkZKTaXgbIOBB5F4FyJMubL4JvBkhbhTVZMkYw3Gu/E32nH19C7jZV32mhh95bjVXFPq57uB0s2tm2xVyXadn3VOdCEn8UmG6R1Dc6z0LF23duFNUY8ZfY9LWlqlqZJGpcibE1Za6GO5Q0GJM0sbpcORrcN09ZPwKyI20nQdZ8E8HnrWrSbSxz0BAR5nW/ebV5uX5sXVdHflVPVfYwLzihiroTDEdvT1IGWiyA4OUHozPpCFRzIAQDHzscELj5koCuCFgQEkZq/4TX+l/wBjVyvSL51P0/Jn2fdfqPVc8ZgICNJL34Czg3OaQkU0sgjn6Botwd04d67FWnatnU4LillGt6zq67ZJYIwBG6DqI1Lj2mtzNicrKazsvdolpMWtlHjwvcN68aj8cFnbPvHa1tfh4nlWp9ZHBuW+hht1FDR04+7haGgncJPGT1rHua8q9V1JcWXhHRHBkq6mGippampfoxRNL3noCrRoyrzUIcWTKSissj3Iu5T3bLKetqRg+SB+DccQxuIwb6u9dRtWhC3sFTj4NGBbzc6uWSOuSNiCEEd51v3m1ebl+bF1PR35VT1X2MG84oYy6IwxHb09SBlosgODlB6Mz6QhUcyAEAx87HBC4+ZKArghYEIJMzXwyR2Ople3RZNU6UZ/MA1oJ9oXJ9IZRdeEVxS3+5sLNPS2PFaAzAQghzLRjo8qrnpgt05GuGO5iNEDH5rvdmSTs6bX+bzVV8da0x55u74a6hdb6h339KAYz+eP/bV7Fodt2fVz6+PCXH1/9Mq1q6lpY8FoDMBCCOs5N72edlnpnHQiIdUEHW7WG9Q1+sLrNh2XVxdefF8PyYF1Uy9C+pp5tGOflBI9jcWMpzpHDe4kYfJe23Xi0w+a/gpa/MJRXGmzBAR9nWYRNanlp0dGVulxY4tOHwXU9HX/AKdRfuvsa+84r6jDXRGII7enqQMtFkBwcoPRmfSEKjmQAgGPnY4IXHzJQFcELG3Z4457vQwytDo5J2NeHaiMd0LxuJONGclxSZaOHJInFrGRsDI2BrGjANAwAC+eScpPL4m4xjchVUkEA2M4lLBLk7LUSRMdPCW7G/Dxm4kYrd7DqTVyoJ7nnKMa6itGojK2V89rr4K6m3ZYHY6JO48cbT0EYrq61GNem6cuD3GuhLQ8om2grILhRw1dM7SimaHNP/ONfP7ihKhUdOXFG3hLVHKNHKW8MslqkqjgZT4kLSd886vUNaydnWbuq2jw8fQrWqdXHJDD3vke+SVxdI8lznHjJ3SV3iSSwjUb3vZNGS0ENPYKIQRtZpwte/RG+cRuk9K4PaU5Tup6nwbNtQSUFg6iwD1BAYqqkp62EwVcDJona2PGIXtRrTpTUoPDIlFSWGQJCcYWY68Avo8u8zSo9O3p6lUllosgODlB6Mz6QhUcyAEAx87HBC4+ZKArghYyU80lNPHPC7RljcHMdhjgRqKrKKkmmM4O19ssoOf/ANJvcsH4VZf9Z7dfU5h9ssoOf/0m9yfCrLyDr6nMPtllBz/+k3uT4VZeQdfU5mvX5S3e40j6Wsq9khfhpN0GjHDqC9KNhbUZ64Rwysqs5bmzkrMPLB1LblDdrXTmnoqwxxaRdoloIBOvDFYtayoV5aqkcs9Y1JxWIsw3S7193fE+41BmMQIYNEADHXq6gr0LWjQTVKOMkSnKfeZor3KHbpsrb5S08dPBWhsUbdFrdjacB7Fgz2ZaTk5ShvZ6qtUSwmZPtplBz1vZN7lX4TZ+T7k9oq8w+2mUHPW9k3uT4TZ+T7jtFXmL9tMoOfN7Fvcnwqz8n3HaKvMbzWhrQBqG4FsDxB29PUgZaLIDg5QejM+kIVHMgBAMfOxwQuPmSgK4IWDAkgNaSTqA4ynDiQe9hm8jL2ZVdUea90Www2GbyMvZlTqjzXuhhhsM3kZezKao817oYYbBN5GXsyo1R5jDPHHgQQeRWIBACAVoLjota5zjqDRiSobS4slHrYZvIy9mVGuPP+UMMNhm8jL2ZTVHmvdDDDYZvIy9mVOqPP8AlDDDYJvIy9mVGqPMYZ4ViBHb09SBlosgODlB6Mz6QhUcyAEAx87HBC4+ZKArghY3rDuXy34a9sx/UF43HyZ45Fod5E4EkHWvnSbNzgMTyqcsgMTyplgVhJe0dKht8ySBKn98qfPyfUV9Jj3UaQxqwBAd/ITE5U0Y/wA2HXola/auVaTwetD5iJfxPKuF1M2oYnlTLAYnlTLArCS4dalNsFfYf2LP8oX0uXeZpEenb09SqSy0WQHByg9GZ9IQqOZACAY+djghcfMlAVwQsIQCMDugoCU829dPWWKSOoeX7Vm2JjicSW6IIB6sSuQ27RhTuFKP6ln65NjaSbg0/Ada0ZlAgGbnMuFRS2ylp6eR0bamRwkc04EtaB4vUcfguh2BRhOcpyWWsYMO7k1FJeJGYAAXVGvFQkEAhAcCCMRyJnAJiyLrJ67J2mmqXl8g0maZ3S7Akbq4ja9GFK6koLCNpbycqaydxas9wQDFzo100UNDRRvcyKcSOl0ThpgYANPRuldL0foweuq1vWMf5zMG7k1heBHi6YwRHb09SEstFkBwcoPRmfSEKjmQAgGPnY4IXHzJQFcELAgJIzV/wmv9L/sauV6RfNp+n5M+z7r9R6rnjMBAMTOt+72vzkvyaul6Pf8AJ9DBvP0kerpjCBACAEBLObzgtT+ck+orjNuf7t+iNlafLHItOZIICPM6371avNy/Ni6ro78qp6r7GBecUMVdCYYjt6epAy0WQHByg9GZ9IQqOZACAZGdfghcfMFAVvKFgQEiZqpm7TuVOSNJszJAOUFuH9q5jpFD+qnP9mjOs3uaHyubM0EBxMrbAMoLcyFsginhfpxPI3McMCD0EfJbLZl/2Oq5NZT3M8K9LrIkXXCw3W3PLauhmAH42N02nqIXYUbyhWWYSX59jXSpzjxRz3Me04PY8dbSFkJp8GU3ixxSynCKKR/Q1hKNpLLY38jsWzJW83Jw2OkdDFxy1A0Gj9SsO42jbUFmUs/sj1hRqT4IlazW6O022GhheXiJvjOIw0idZ9q4y7uXc1ZVWuJsqdPRFI3ViHoCAjjOpIHXC3RAjFkL3HoxcO4rrOj0cUZvm0a+7f8AUkMlb8xBHb09SBlosgODlB6Mz6QhUcyAEAzc6ED58krk2PdO13H2DFAVq40LAgOzknevAd2ZPJiYJBsc4GvR4iOo/qsG/tO10XTXFcP7HrRqdXLJMMM0dRCyaCRskT2gte04gjrXC1ISpycZLDNqmpLKPaoSCAUEjUUAinU+ZGAxTLfEYQKCQQAgMFbWU9BTPqayVscLNbnfIcpXrQoVK89FNZZSc1FZZDWUF1febrNWubotdg2NhO9YNWPTx+td7Z26tqMaS3/3NVUnrlqOcskoeXnRY48gxQFqMiYHU9hoon7jm07ARyHRCFRwoAQGldKVtVSvje0Oa4YFp1EciAqzlNY5cnLvLb5t43xoXkb+PiPq1FCTloSGtAdGzXy4WZ5NDPoMccXROGLCeXDlWNc2lG5WKiz+/iXhOcO6PC35xo3Na2529zD+enfiPYf91o6/R/xpT9zKjd+ZHdpss7BUDA1wiJ4pmFv6LXT2NeRfdz6Hsrmm/HB0I73aZt2K5Ujv5zQsSVjdQ71N+x6KtTfiZ211G4Ytq6c9Ure9efZq3kfsydceYjq+iZvqynHXK3vUq1rv9D9hrjzMMl8tMQ+8udIP5zT+q9FYXT4U2VdamuLNCoyysMAx8INlP5YWFyyobGvJbtOPUo7mmvHI37lnGADmWuhJPFLUHD/SO9bK36PrjWn9EeMrvyoZd0udbdagVFfUOlkbiG4jAMx/KOJb+hQp28dNNYRiSm5vLNRepUADjgNaA7+RGTsmUl8ipywmliLZKh2GI0cdxvr+WKEMtBRRbFC1uHFuoQbCAEAjhiMEA0MuMj6TKSh2GUaEjcTFMBuxno6OhAV9yjyfuGTlYKe5xaId+zmbvJOo8vQhOTlITkEAIA4ulBgTAcYHsRNjAhjjOtjT1hTl8xgBGxupjB/8pljB6wHJ8FAwHEByIMAgBACDJ3clslLjlNUAUjdjpmuwfUvb4o6BylCMlhMj8laHJ63tp6VnS953z3cpQgcw3EAIAQAgEIBQHMutlo7nA6GrgZLG7W14xCnIIoyizPAPMtkqTDjqglGk31HWPioAwbrkblBa3HbFslewa5IfvB8N34ITk4MoMLi2YGJw/DI0tPxQnIgIOrdQjIo1a0GQ9vsQZBBkPYhIhc0DEuAHKhGTJTxSVLtGmjfM46tiaXfJCcjjtOQWUVzcCKE08Z/HOQ34a0IySHk1mio6dzZ7xM6skH/TDdGMerWfWUIJRoLdDRxhkTGta0YANGAAQG6gBACAEAIAQAgPLmg6xigMMlLG8YFoQGjVWKiqgRPBHJj+ZgPzQHHqM32T8+7Ja6M/ygPkmQaT81+Tb/8AtkA6d1SDGc1mTn/j2e87vUABmsycB/h0R63HvQGZmbHJthxFppyekFMg36XISxUxBitlG3qhGKA7FPZ6SnboxxNaORrcEBuMp426mhAZcEAqAEAIAQH/2Q=="/>
          <p:cNvSpPr>
            <a:spLocks noChangeAspect="1" noChangeArrowheads="1"/>
          </p:cNvSpPr>
          <p:nvPr/>
        </p:nvSpPr>
        <p:spPr bwMode="auto">
          <a:xfrm>
            <a:off x="2" y="-665163"/>
            <a:ext cx="1323975" cy="132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3875" y="5469889"/>
            <a:ext cx="800100" cy="809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77316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olorpalette_onefishtwofish">
      <a:dk1>
        <a:sysClr val="windowText" lastClr="000000"/>
      </a:dk1>
      <a:lt1>
        <a:sysClr val="window" lastClr="FFFFFF"/>
      </a:lt1>
      <a:dk2>
        <a:srgbClr val="434D53"/>
      </a:dk2>
      <a:lt2>
        <a:srgbClr val="EEECE1"/>
      </a:lt2>
      <a:accent1>
        <a:srgbClr val="0E8D94"/>
      </a:accent1>
      <a:accent2>
        <a:srgbClr val="FFAB07"/>
      </a:accent2>
      <a:accent3>
        <a:srgbClr val="72AD75"/>
      </a:accent3>
      <a:accent4>
        <a:srgbClr val="EB6841"/>
      </a:accent4>
      <a:accent5>
        <a:srgbClr val="434D53"/>
      </a:accent5>
      <a:accent6>
        <a:srgbClr val="6A4A3C"/>
      </a:accent6>
      <a:hlink>
        <a:srgbClr val="000000"/>
      </a:hlink>
      <a:folHlink>
        <a:srgbClr val="0E8D9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lnDef>
      <a:spPr>
        <a:ln w="38100"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26787</TotalTime>
  <Words>33</Words>
  <Application>Microsoft Office PowerPoint</Application>
  <PresentationFormat>全屏显示(4:3)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Clarity</vt:lpstr>
      <vt:lpstr>Modeling landscape and climate effects on forest bird habitat and populations in the Midwestern U.S.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</dc:creator>
  <cp:lastModifiedBy>Administrator</cp:lastModifiedBy>
  <cp:revision>299</cp:revision>
  <dcterms:created xsi:type="dcterms:W3CDTF">2012-10-19T17:36:05Z</dcterms:created>
  <dcterms:modified xsi:type="dcterms:W3CDTF">2015-10-05T15:03:01Z</dcterms:modified>
</cp:coreProperties>
</file>