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FF00"/>
    <a:srgbClr val="6699FF"/>
    <a:srgbClr val="0099FF"/>
    <a:srgbClr val="0066CC"/>
    <a:srgbClr val="006600"/>
    <a:srgbClr val="ABC7FF"/>
    <a:srgbClr val="99CCFF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760" autoAdjust="0"/>
  </p:normalViewPr>
  <p:slideViewPr>
    <p:cSldViewPr>
      <p:cViewPr varScale="1">
        <p:scale>
          <a:sx n="108" d="100"/>
          <a:sy n="108" d="100"/>
        </p:scale>
        <p:origin x="-17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fld id="{01EDE7EF-2340-4FCD-8EFB-68449DC78F8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066725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9471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582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76200"/>
            <a:ext cx="21717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3627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958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9906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906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70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69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5310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906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821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95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67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5571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7013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59386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gradFill rotWithShape="1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990600"/>
            <a:ext cx="8686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6477000" y="6335713"/>
            <a:ext cx="2667000" cy="5222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20000"/>
        <a:buBlip>
          <a:blip r:embed="rId14"/>
        </a:buBlip>
        <a:defRPr sz="2800" b="1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Trebuchet MS" pitchFamily="34" charset="0"/>
        <a:buBlip>
          <a:blip r:embed="rId15"/>
        </a:buBlip>
        <a:defRPr sz="2400">
          <a:solidFill>
            <a:srgbClr val="3366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Trebuchet MS" pitchFamily="34" charset="0"/>
        <a:buBlip>
          <a:blip r:embed="rId16"/>
        </a:buBlip>
        <a:defRPr sz="2000">
          <a:solidFill>
            <a:srgbClr val="3366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Verdan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Verdan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Verdan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Verdan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ChangeArrowheads="1"/>
          </p:cNvSpPr>
          <p:nvPr/>
        </p:nvSpPr>
        <p:spPr bwMode="auto">
          <a:xfrm>
            <a:off x="0" y="281940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8153400" cy="205740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</a:pPr>
            <a:r>
              <a:rPr lang="en-US" altLang="zh-CN" sz="3200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Predictive soil mapping </a:t>
            </a:r>
            <a:r>
              <a:rPr lang="en-US" altLang="zh-CN" sz="3200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with limited samples for </a:t>
            </a:r>
            <a:r>
              <a:rPr lang="en-US" altLang="zh-CN" sz="3200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ecosystem modeling: </a:t>
            </a:r>
            <a:r>
              <a:rPr lang="en-US" altLang="zh-CN" sz="3200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lang="en-US" altLang="zh-CN" sz="3200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en-US" altLang="zh-CN" sz="3200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Breaking </a:t>
            </a:r>
            <a:r>
              <a:rPr lang="en-US" altLang="zh-CN" sz="3200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away from statistical constraints</a:t>
            </a:r>
            <a:endParaRPr lang="zh-CN" altLang="en-US" sz="3200" dirty="0" smtClean="0">
              <a:solidFill>
                <a:schemeClr val="tx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838200" y="4176355"/>
            <a:ext cx="769620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 eaLnBrk="0" hangingPunct="0">
              <a:spcBef>
                <a:spcPts val="0"/>
              </a:spcBef>
              <a:spcAft>
                <a:spcPts val="600"/>
              </a:spcAft>
            </a:pPr>
            <a:r>
              <a:rPr lang="en-US" altLang="zh-CN" sz="1800" b="0" dirty="0">
                <a:solidFill>
                  <a:srgbClr val="000000"/>
                </a:solidFill>
                <a:ea typeface="宋体" pitchFamily="2" charset="-122"/>
              </a:rPr>
              <a:t>1 Department of Geography, University of </a:t>
            </a:r>
            <a:r>
              <a:rPr lang="en-US" altLang="zh-CN" sz="1800" b="0" dirty="0" smtClean="0">
                <a:solidFill>
                  <a:srgbClr val="000000"/>
                </a:solidFill>
                <a:ea typeface="宋体" pitchFamily="2" charset="-122"/>
              </a:rPr>
              <a:t>Wisconsin-Madison, Madison, USA</a:t>
            </a:r>
          </a:p>
          <a:p>
            <a:pPr marL="342900" indent="-342900" eaLnBrk="0" hangingPunct="0">
              <a:spcBef>
                <a:spcPts val="0"/>
              </a:spcBef>
              <a:spcAft>
                <a:spcPts val="600"/>
              </a:spcAft>
            </a:pPr>
            <a:r>
              <a:rPr lang="en-US" altLang="zh-CN" sz="1800" b="0" dirty="0" smtClean="0">
                <a:solidFill>
                  <a:srgbClr val="000000"/>
                </a:solidFill>
                <a:ea typeface="宋体" pitchFamily="2" charset="-122"/>
              </a:rPr>
              <a:t>2 School of Geography, Nanjing Normal University, Nanjing, China</a:t>
            </a:r>
          </a:p>
          <a:p>
            <a:pPr marL="342900" indent="-342900" eaLnBrk="0" hangingPunct="0">
              <a:spcBef>
                <a:spcPts val="0"/>
              </a:spcBef>
              <a:spcAft>
                <a:spcPts val="600"/>
              </a:spcAft>
            </a:pPr>
            <a:r>
              <a:rPr lang="en-US" altLang="zh-CN" sz="1800" b="0" dirty="0" smtClean="0">
                <a:solidFill>
                  <a:srgbClr val="000000"/>
                </a:solidFill>
                <a:ea typeface="宋体" pitchFamily="2" charset="-122"/>
              </a:rPr>
              <a:t>3 </a:t>
            </a:r>
            <a:r>
              <a:rPr lang="en-US" altLang="zh-CN" sz="1800" b="0" dirty="0">
                <a:solidFill>
                  <a:srgbClr val="000000"/>
                </a:solidFill>
                <a:ea typeface="宋体" pitchFamily="2" charset="-122"/>
              </a:rPr>
              <a:t>Institute of Geographical Sciences and Natural Resources Research, </a:t>
            </a:r>
            <a:r>
              <a:rPr lang="en-US" altLang="zh-CN" sz="1800" b="0" dirty="0" smtClean="0">
                <a:solidFill>
                  <a:srgbClr val="000000"/>
                </a:solidFill>
                <a:ea typeface="宋体" pitchFamily="2" charset="-122"/>
              </a:rPr>
              <a:t>CAS, Beijing, China</a:t>
            </a:r>
            <a:endParaRPr lang="en-US" altLang="zh-CN" sz="1800" b="0" dirty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5" name="TextBox 3"/>
          <p:cNvSpPr txBox="1">
            <a:spLocks noChangeArrowheads="1"/>
          </p:cNvSpPr>
          <p:nvPr/>
        </p:nvSpPr>
        <p:spPr bwMode="auto">
          <a:xfrm>
            <a:off x="1752600" y="6192737"/>
            <a:ext cx="6096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sz="1600" b="0" dirty="0" smtClean="0">
                <a:solidFill>
                  <a:srgbClr val="404040"/>
                </a:solidFill>
                <a:latin typeface="Constantia" pitchFamily="18" charset="0"/>
                <a:ea typeface="宋体" pitchFamily="2" charset="-122"/>
              </a:rPr>
              <a:t>June 21-27, 2015, Sino-US Workshop, Changchun, China</a:t>
            </a:r>
            <a:endParaRPr lang="zh-CN" altLang="en-US" sz="1600" b="0" dirty="0">
              <a:solidFill>
                <a:srgbClr val="404040"/>
              </a:solidFill>
              <a:latin typeface="Constantia" pitchFamily="18" charset="0"/>
              <a:ea typeface="宋体" pitchFamily="2" charset="-122"/>
            </a:endParaRPr>
          </a:p>
        </p:txBody>
      </p:sp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5486400" y="3505200"/>
            <a:ext cx="2362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048000"/>
            <a:ext cx="77724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 b="0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A-Xing Zhu</a:t>
            </a:r>
            <a:r>
              <a:rPr lang="en-US" altLang="zh-CN" sz="2400" b="0" baseline="30000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1,2, 3</a:t>
            </a:r>
            <a:r>
              <a:rPr lang="en-US" altLang="zh-CN" sz="2400" b="0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Jing Liu</a:t>
            </a:r>
            <a:r>
              <a:rPr lang="en-US" altLang="zh-CN" sz="2400" b="0" baseline="30000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endParaRPr lang="en-US" altLang="zh-CN" sz="2400" b="0" dirty="0" smtClean="0"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4Pedo">
  <a:themeElements>
    <a:clrScheme name="ppt4Pe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pt4Pedo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pt4Pe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4Pe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4Pe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4Pe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4Pe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4Pe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4Pe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3611</TotalTime>
  <Words>67</Words>
  <Application>Microsoft Office PowerPoint</Application>
  <PresentationFormat>全屏显示(4:3)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ppt4Pedo</vt:lpstr>
      <vt:lpstr>Predictive soil mapping with limited samples for ecosystem modeling:  Breaking away from statistical constraints</vt:lpstr>
    </vt:vector>
  </TitlesOfParts>
  <Company>KMT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View</dc:title>
  <dc:creator>KMT Software, Inc.</dc:creator>
  <cp:keywords>exciting online presentation communicate impactful exchange information broadcast collaborate on-screen projector white</cp:keywords>
  <dc:description>Use this template to make an effective presentation with a global perspective.</dc:description>
  <cp:lastModifiedBy>Administrator</cp:lastModifiedBy>
  <cp:revision>278</cp:revision>
  <dcterms:created xsi:type="dcterms:W3CDTF">1999-04-12T07:34:40Z</dcterms:created>
  <dcterms:modified xsi:type="dcterms:W3CDTF">2015-10-05T14:55:09Z</dcterms:modified>
  <cp:category>Earth Views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Global View</vt:lpwstr>
  </property>
  <property fmtid="{D5CDD505-2E9C-101B-9397-08002B2CF9AE}" pid="3" name="Style">
    <vt:lpwstr>P</vt:lpwstr>
  </property>
  <property fmtid="{D5CDD505-2E9C-101B-9397-08002B2CF9AE}" pid="4" name="Folder">
    <vt:lpwstr>Earth Views</vt:lpwstr>
  </property>
  <property fmtid="{D5CDD505-2E9C-101B-9397-08002B2CF9AE}" pid="5" name="Attribution">
    <vt:lpwstr>Copyright © 2005 KMT Software, Inc.</vt:lpwstr>
  </property>
</Properties>
</file>